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8" r:id="rId1"/>
  </p:sldMasterIdLst>
  <p:notesMasterIdLst>
    <p:notesMasterId r:id="rId11"/>
  </p:notesMasterIdLst>
  <p:sldIdLst>
    <p:sldId id="256" r:id="rId2"/>
    <p:sldId id="257" r:id="rId3"/>
    <p:sldId id="258" r:id="rId4"/>
    <p:sldId id="259" r:id="rId5"/>
    <p:sldId id="260" r:id="rId6"/>
    <p:sldId id="261" r:id="rId7"/>
    <p:sldId id="264" r:id="rId8"/>
    <p:sldId id="262"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p:restoredTop sz="94643"/>
  </p:normalViewPr>
  <p:slideViewPr>
    <p:cSldViewPr snapToGrid="0" snapToObjects="1">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6BAD65-E293-7D4D-AEF1-3B17B70DDD6B}" type="datetimeFigureOut">
              <a:rPr lang="en-US" smtClean="0"/>
              <a:t>8/17/2017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DC91DD-F4F8-8C4A-9DD9-F54773E6FA92}" type="slidenum">
              <a:rPr lang="en-US" smtClean="0"/>
              <a:t>‹#›</a:t>
            </a:fld>
            <a:endParaRPr lang="en-US"/>
          </a:p>
        </p:txBody>
      </p:sp>
    </p:spTree>
    <p:extLst>
      <p:ext uri="{BB962C8B-B14F-4D97-AF65-F5344CB8AC3E}">
        <p14:creationId xmlns:p14="http://schemas.microsoft.com/office/powerpoint/2010/main" val="1002615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8/17/2017</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8/17/2017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8/17/2017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8/17/2017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8/17/2017</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8/17/2017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8/17/2017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8/17/2017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8/17/2017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8/17/2017</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8/17/2017</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8/17/2017</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zh-CN" dirty="0" smtClean="0">
                <a:solidFill>
                  <a:srgbClr val="00B0F0"/>
                </a:solidFill>
                <a:latin typeface="+mn-lt"/>
              </a:rPr>
              <a:t>fruit</a:t>
            </a:r>
            <a:endParaRPr lang="en-US" dirty="0">
              <a:solidFill>
                <a:srgbClr val="00B0F0"/>
              </a:solidFill>
              <a:latin typeface="+mn-lt"/>
            </a:endParaRPr>
          </a:p>
        </p:txBody>
      </p:sp>
      <p:sp>
        <p:nvSpPr>
          <p:cNvPr id="3" name="Subtitle 2"/>
          <p:cNvSpPr>
            <a:spLocks noGrp="1"/>
          </p:cNvSpPr>
          <p:nvPr>
            <p:ph type="subTitle" idx="1"/>
          </p:nvPr>
        </p:nvSpPr>
        <p:spPr/>
        <p:txBody>
          <a:bodyPr/>
          <a:lstStyle/>
          <a:p>
            <a:r>
              <a:rPr lang="zh-CN" altLang="en-US" dirty="0" smtClean="0">
                <a:solidFill>
                  <a:srgbClr val="FF0000"/>
                </a:solidFill>
              </a:rPr>
              <a:t>                                                                                             </a:t>
            </a:r>
            <a:r>
              <a:rPr lang="en-US" altLang="zh-CN" dirty="0" smtClean="0">
                <a:solidFill>
                  <a:srgbClr val="FF0000"/>
                </a:solidFill>
              </a:rPr>
              <a:t>Lee</a:t>
            </a:r>
            <a:endParaRPr lang="en-US" dirty="0">
              <a:solidFill>
                <a:srgbClr val="FF0000"/>
              </a:solidFill>
            </a:endParaRPr>
          </a:p>
        </p:txBody>
      </p:sp>
    </p:spTree>
    <p:extLst>
      <p:ext uri="{BB962C8B-B14F-4D97-AF65-F5344CB8AC3E}">
        <p14:creationId xmlns:p14="http://schemas.microsoft.com/office/powerpoint/2010/main" val="8607885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Introduction</a:t>
            </a:r>
            <a:endParaRPr lang="en-US" dirty="0"/>
          </a:p>
        </p:txBody>
      </p:sp>
      <p:sp>
        <p:nvSpPr>
          <p:cNvPr id="3" name="Content Placeholder 2"/>
          <p:cNvSpPr>
            <a:spLocks noGrp="1"/>
          </p:cNvSpPr>
          <p:nvPr>
            <p:ph idx="1"/>
          </p:nvPr>
        </p:nvSpPr>
        <p:spPr/>
        <p:txBody>
          <a:bodyPr/>
          <a:lstStyle/>
          <a:p>
            <a:r>
              <a:rPr lang="en-US" dirty="0" smtClean="0"/>
              <a:t>Different people consume different kinds of fruits due to various reasons. Various reasons includes tastes, health effects, weight loss and skin whitening. Some fruits are more liked than others while some people dislike all fruits. Different genders also like different fruits and spend different amounts on purchasing fruits. The purpose of the bar graph is to </a:t>
            </a:r>
            <a:r>
              <a:rPr lang="en-US" dirty="0" err="1" smtClean="0"/>
              <a:t>analyse</a:t>
            </a:r>
            <a:r>
              <a:rPr lang="en-US" dirty="0" smtClean="0"/>
              <a:t> the number of people who like the different types of fruits including </a:t>
            </a:r>
            <a:r>
              <a:rPr lang="en-US" dirty="0" err="1" smtClean="0"/>
              <a:t>pineaples</a:t>
            </a:r>
            <a:r>
              <a:rPr lang="en-US" dirty="0" smtClean="0"/>
              <a:t>, apples , bananas and oranges. The graph will also </a:t>
            </a:r>
            <a:r>
              <a:rPr lang="en-US" dirty="0" err="1" smtClean="0"/>
              <a:t>analyse</a:t>
            </a:r>
            <a:r>
              <a:rPr lang="en-US" dirty="0" smtClean="0"/>
              <a:t> the reasons why different people eat different fruits.</a:t>
            </a:r>
            <a:endParaRPr lang="en-US" dirty="0"/>
          </a:p>
        </p:txBody>
      </p:sp>
    </p:spTree>
    <p:extLst>
      <p:ext uri="{BB962C8B-B14F-4D97-AF65-F5344CB8AC3E}">
        <p14:creationId xmlns:p14="http://schemas.microsoft.com/office/powerpoint/2010/main" val="11620566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866" y="0"/>
            <a:ext cx="63443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243024" y="253548"/>
            <a:ext cx="5851795" cy="6384816"/>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pic>
        <p:nvPicPr>
          <p:cNvPr id="9" name="Content Placeholder 5"/>
          <p:cNvPicPr>
            <a:picLocks noChangeAspect="1"/>
          </p:cNvPicPr>
          <p:nvPr/>
        </p:nvPicPr>
        <p:blipFill rotWithShape="1">
          <a:blip r:embed="rId2"/>
          <a:srcRect l="22453" r="22803" b="-1"/>
          <a:stretch/>
        </p:blipFill>
        <p:spPr>
          <a:xfrm>
            <a:off x="407432" y="419292"/>
            <a:ext cx="5522976" cy="6053328"/>
          </a:xfrm>
          <a:prstGeom prst="rect">
            <a:avLst/>
          </a:prstGeom>
        </p:spPr>
      </p:pic>
      <p:sp>
        <p:nvSpPr>
          <p:cNvPr id="11" name="Content Placeholder 10"/>
          <p:cNvSpPr>
            <a:spLocks noGrp="1"/>
          </p:cNvSpPr>
          <p:nvPr>
            <p:ph idx="1"/>
          </p:nvPr>
        </p:nvSpPr>
        <p:spPr>
          <a:xfrm>
            <a:off x="6846137" y="2538919"/>
            <a:ext cx="4602152" cy="3596880"/>
          </a:xfrm>
        </p:spPr>
        <p:txBody>
          <a:bodyPr>
            <a:normAutofit/>
          </a:bodyPr>
          <a:lstStyle/>
          <a:p>
            <a:r>
              <a:rPr lang="en-US" dirty="0" smtClean="0"/>
              <a:t>The analysis will be based on two genders which are male and female. The total number of people </a:t>
            </a:r>
            <a:r>
              <a:rPr lang="en-US" dirty="0" err="1" smtClean="0"/>
              <a:t>analysed</a:t>
            </a:r>
            <a:r>
              <a:rPr lang="en-US" dirty="0" smtClean="0"/>
              <a:t> is 30 where 20 are females and 10 are males.</a:t>
            </a:r>
            <a:endParaRPr lang="en-US" dirty="0"/>
          </a:p>
        </p:txBody>
      </p:sp>
    </p:spTree>
    <p:extLst>
      <p:ext uri="{BB962C8B-B14F-4D97-AF65-F5344CB8AC3E}">
        <p14:creationId xmlns:p14="http://schemas.microsoft.com/office/powerpoint/2010/main" val="39160258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866" y="0"/>
            <a:ext cx="63443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243024" y="253548"/>
            <a:ext cx="5851795" cy="6384816"/>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pic>
        <p:nvPicPr>
          <p:cNvPr id="4" name="Picture 3"/>
          <p:cNvPicPr>
            <a:picLocks noChangeAspect="1"/>
          </p:cNvPicPr>
          <p:nvPr/>
        </p:nvPicPr>
        <p:blipFill rotWithShape="1">
          <a:blip r:embed="rId2"/>
          <a:srcRect l="22416" r="22840" b="-1"/>
          <a:stretch/>
        </p:blipFill>
        <p:spPr>
          <a:xfrm>
            <a:off x="407432" y="419292"/>
            <a:ext cx="5522976" cy="6053328"/>
          </a:xfrm>
          <a:prstGeom prst="rect">
            <a:avLst/>
          </a:prstGeom>
        </p:spPr>
      </p:pic>
      <p:sp>
        <p:nvSpPr>
          <p:cNvPr id="2" name="Title 1"/>
          <p:cNvSpPr>
            <a:spLocks noGrp="1"/>
          </p:cNvSpPr>
          <p:nvPr>
            <p:ph type="title"/>
          </p:nvPr>
        </p:nvSpPr>
        <p:spPr>
          <a:xfrm>
            <a:off x="6846137" y="727626"/>
            <a:ext cx="4602152" cy="1718225"/>
          </a:xfrm>
        </p:spPr>
        <p:txBody>
          <a:bodyPr>
            <a:normAutofit/>
          </a:bodyPr>
          <a:lstStyle/>
          <a:p>
            <a:r>
              <a:rPr lang="en-US" dirty="0" smtClean="0"/>
              <a:t>Place of buying</a:t>
            </a:r>
            <a:endParaRPr lang="en-US" dirty="0"/>
          </a:p>
        </p:txBody>
      </p:sp>
      <p:sp>
        <p:nvSpPr>
          <p:cNvPr id="3" name="Content Placeholder 2"/>
          <p:cNvSpPr>
            <a:spLocks noGrp="1"/>
          </p:cNvSpPr>
          <p:nvPr>
            <p:ph idx="1"/>
          </p:nvPr>
        </p:nvSpPr>
        <p:spPr>
          <a:xfrm>
            <a:off x="6846137" y="2538919"/>
            <a:ext cx="4602152" cy="3596880"/>
          </a:xfrm>
        </p:spPr>
        <p:txBody>
          <a:bodyPr>
            <a:normAutofit/>
          </a:bodyPr>
          <a:lstStyle/>
          <a:p>
            <a:r>
              <a:rPr lang="en-US" dirty="0" smtClean="0"/>
              <a:t>Different people buy the fruits from different places. 16 people buy the fruits from the supermarkets. 12 people buy the fruits from seven Eleven and 2 people do not buy fruits from neither of the two places.</a:t>
            </a:r>
            <a:endParaRPr lang="en-US" dirty="0"/>
          </a:p>
        </p:txBody>
      </p:sp>
    </p:spTree>
    <p:extLst>
      <p:ext uri="{BB962C8B-B14F-4D97-AF65-F5344CB8AC3E}">
        <p14:creationId xmlns:p14="http://schemas.microsoft.com/office/powerpoint/2010/main" val="37104399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727654" y="727628"/>
            <a:ext cx="5367164" cy="5415552"/>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5" name="Rectangle 14"/>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883978" y="886862"/>
            <a:ext cx="5054517" cy="5097085"/>
          </a:xfrm>
          <a:prstGeom prst="rect">
            <a:avLst/>
          </a:prstGeom>
          <a:noFill/>
          <a:ln w="6350" cap="sq" cmpd="sng" algn="ctr">
            <a:solidFill>
              <a:schemeClr val="tx1">
                <a:lumMod val="75000"/>
                <a:lumOff val="25000"/>
              </a:schemeClr>
            </a:solidFill>
            <a:prstDash val="solid"/>
            <a:miter lim="800000"/>
          </a:ln>
          <a:effectLst/>
        </p:spPr>
      </p:sp>
      <p:pic>
        <p:nvPicPr>
          <p:cNvPr id="7" name="Content Placeholder 3"/>
          <p:cNvPicPr>
            <a:picLocks noChangeAspect="1"/>
          </p:cNvPicPr>
          <p:nvPr/>
        </p:nvPicPr>
        <p:blipFill>
          <a:blip r:embed="rId2"/>
          <a:stretch>
            <a:fillRect/>
          </a:stretch>
        </p:blipFill>
        <p:spPr>
          <a:xfrm>
            <a:off x="1204017" y="1801504"/>
            <a:ext cx="4414438" cy="3657599"/>
          </a:xfrm>
          <a:prstGeom prst="rect">
            <a:avLst/>
          </a:prstGeom>
        </p:spPr>
      </p:pic>
      <p:sp>
        <p:nvSpPr>
          <p:cNvPr id="2" name="Title 1"/>
          <p:cNvSpPr>
            <a:spLocks noGrp="1"/>
          </p:cNvSpPr>
          <p:nvPr>
            <p:ph type="title"/>
          </p:nvPr>
        </p:nvSpPr>
        <p:spPr>
          <a:xfrm>
            <a:off x="6579450" y="727627"/>
            <a:ext cx="4957553" cy="1645920"/>
          </a:xfrm>
        </p:spPr>
        <p:txBody>
          <a:bodyPr>
            <a:normAutofit/>
          </a:bodyPr>
          <a:lstStyle/>
          <a:p>
            <a:r>
              <a:rPr lang="en-US" dirty="0" smtClean="0"/>
              <a:t>Kind of fruit</a:t>
            </a:r>
            <a:endParaRPr lang="en-US" dirty="0"/>
          </a:p>
        </p:txBody>
      </p:sp>
      <p:sp>
        <p:nvSpPr>
          <p:cNvPr id="9" name="Content Placeholder 8"/>
          <p:cNvSpPr>
            <a:spLocks noGrp="1"/>
          </p:cNvSpPr>
          <p:nvPr>
            <p:ph idx="1"/>
          </p:nvPr>
        </p:nvSpPr>
        <p:spPr>
          <a:xfrm>
            <a:off x="6579450" y="2538919"/>
            <a:ext cx="4957554" cy="3496120"/>
          </a:xfrm>
        </p:spPr>
        <p:txBody>
          <a:bodyPr>
            <a:normAutofit/>
          </a:bodyPr>
          <a:lstStyle/>
          <a:p>
            <a:r>
              <a:rPr lang="en-US" dirty="0" smtClean="0"/>
              <a:t>The graph analysis four main types of fruits including pineapples, apples, oranges and bananas. All other fruits are classified as others. 10 people like </a:t>
            </a:r>
            <a:r>
              <a:rPr lang="en-US" dirty="0" err="1" smtClean="0"/>
              <a:t>pineaples</a:t>
            </a:r>
            <a:r>
              <a:rPr lang="en-US" dirty="0" smtClean="0"/>
              <a:t>. 7 people like apples. 5 people like oranges and bananas. Only one person like </a:t>
            </a:r>
            <a:r>
              <a:rPr lang="en-US" dirty="0" err="1" smtClean="0"/>
              <a:t>like</a:t>
            </a:r>
            <a:r>
              <a:rPr lang="en-US" dirty="0" smtClean="0"/>
              <a:t> other fruits while two people do not like fruits.</a:t>
            </a:r>
            <a:endParaRPr lang="en-US" dirty="0"/>
          </a:p>
        </p:txBody>
      </p:sp>
    </p:spTree>
    <p:extLst>
      <p:ext uri="{BB962C8B-B14F-4D97-AF65-F5344CB8AC3E}">
        <p14:creationId xmlns:p14="http://schemas.microsoft.com/office/powerpoint/2010/main" val="33003276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657945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3"/>
          <p:cNvPicPr>
            <a:picLocks noChangeAspect="1"/>
          </p:cNvPicPr>
          <p:nvPr/>
        </p:nvPicPr>
        <p:blipFill>
          <a:blip r:embed="rId2"/>
          <a:stretch>
            <a:fillRect/>
          </a:stretch>
        </p:blipFill>
        <p:spPr>
          <a:xfrm>
            <a:off x="727654" y="1912471"/>
            <a:ext cx="5367165" cy="3045865"/>
          </a:xfrm>
          <a:prstGeom prst="rect">
            <a:avLst/>
          </a:prstGeom>
        </p:spPr>
      </p:pic>
      <p:sp>
        <p:nvSpPr>
          <p:cNvPr id="2" name="Title 1"/>
          <p:cNvSpPr>
            <a:spLocks noGrp="1"/>
          </p:cNvSpPr>
          <p:nvPr>
            <p:ph type="title"/>
          </p:nvPr>
        </p:nvSpPr>
        <p:spPr>
          <a:xfrm>
            <a:off x="7064082" y="642594"/>
            <a:ext cx="4472921" cy="1371600"/>
          </a:xfrm>
        </p:spPr>
        <p:txBody>
          <a:bodyPr>
            <a:normAutofit fontScale="90000"/>
          </a:bodyPr>
          <a:lstStyle/>
          <a:p>
            <a:r>
              <a:rPr lang="en-US" dirty="0" smtClean="0"/>
              <a:t>Different eating behaviour by different genders</a:t>
            </a:r>
            <a:endParaRPr lang="en-US" dirty="0"/>
          </a:p>
        </p:txBody>
      </p:sp>
      <p:sp>
        <p:nvSpPr>
          <p:cNvPr id="9" name="Content Placeholder 8"/>
          <p:cNvSpPr>
            <a:spLocks noGrp="1"/>
          </p:cNvSpPr>
          <p:nvPr>
            <p:ph idx="1"/>
          </p:nvPr>
        </p:nvSpPr>
        <p:spPr>
          <a:xfrm>
            <a:off x="7064081" y="2770495"/>
            <a:ext cx="4472922" cy="3537500"/>
          </a:xfrm>
        </p:spPr>
        <p:txBody>
          <a:bodyPr>
            <a:normAutofit/>
          </a:bodyPr>
          <a:lstStyle/>
          <a:p>
            <a:r>
              <a:rPr lang="en-US" dirty="0" smtClean="0"/>
              <a:t>One female lie other fruits. Two males don’t like fruits. 9 females and 1 male like pineapple fruit. 3 females and 2 males like orange fruits. 4 females and 1 male like bananas. 4 females and 3 males like apple fruit.</a:t>
            </a:r>
            <a:endParaRPr lang="en-US" dirty="0"/>
          </a:p>
        </p:txBody>
      </p:sp>
    </p:spTree>
    <p:extLst>
      <p:ext uri="{BB962C8B-B14F-4D97-AF65-F5344CB8AC3E}">
        <p14:creationId xmlns:p14="http://schemas.microsoft.com/office/powerpoint/2010/main" val="31507763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727654" y="727628"/>
            <a:ext cx="5367164" cy="5415552"/>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5" name="Rectangle 14"/>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883978" y="886862"/>
            <a:ext cx="5054517" cy="5097085"/>
          </a:xfrm>
          <a:prstGeom prst="rect">
            <a:avLst/>
          </a:prstGeom>
          <a:noFill/>
          <a:ln w="6350" cap="sq" cmpd="sng" algn="ctr">
            <a:solidFill>
              <a:schemeClr val="tx1">
                <a:lumMod val="75000"/>
                <a:lumOff val="25000"/>
              </a:schemeClr>
            </a:solidFill>
            <a:prstDash val="solid"/>
            <a:miter lim="800000"/>
          </a:ln>
          <a:effectLst/>
        </p:spPr>
      </p:sp>
      <p:pic>
        <p:nvPicPr>
          <p:cNvPr id="7" name="Content Placeholder 3"/>
          <p:cNvPicPr>
            <a:picLocks noChangeAspect="1"/>
          </p:cNvPicPr>
          <p:nvPr/>
        </p:nvPicPr>
        <p:blipFill>
          <a:blip r:embed="rId2"/>
          <a:stretch>
            <a:fillRect/>
          </a:stretch>
        </p:blipFill>
        <p:spPr>
          <a:xfrm>
            <a:off x="1204017" y="2144182"/>
            <a:ext cx="4414438" cy="2582445"/>
          </a:xfrm>
          <a:prstGeom prst="rect">
            <a:avLst/>
          </a:prstGeom>
        </p:spPr>
      </p:pic>
      <p:sp>
        <p:nvSpPr>
          <p:cNvPr id="2" name="Title 1"/>
          <p:cNvSpPr>
            <a:spLocks noGrp="1"/>
          </p:cNvSpPr>
          <p:nvPr>
            <p:ph type="title"/>
          </p:nvPr>
        </p:nvSpPr>
        <p:spPr>
          <a:xfrm>
            <a:off x="6579450" y="727627"/>
            <a:ext cx="4957553" cy="1645920"/>
          </a:xfrm>
        </p:spPr>
        <p:txBody>
          <a:bodyPr>
            <a:normAutofit/>
          </a:bodyPr>
          <a:lstStyle/>
          <a:p>
            <a:r>
              <a:rPr lang="en-US" dirty="0" smtClean="0"/>
              <a:t>Why people like eating fruits</a:t>
            </a:r>
            <a:endParaRPr lang="en-US" dirty="0"/>
          </a:p>
        </p:txBody>
      </p:sp>
      <p:sp>
        <p:nvSpPr>
          <p:cNvPr id="9" name="Content Placeholder 8"/>
          <p:cNvSpPr>
            <a:spLocks noGrp="1"/>
          </p:cNvSpPr>
          <p:nvPr>
            <p:ph idx="1"/>
          </p:nvPr>
        </p:nvSpPr>
        <p:spPr>
          <a:xfrm>
            <a:off x="6579450" y="2538919"/>
            <a:ext cx="4957554" cy="3496120"/>
          </a:xfrm>
        </p:spPr>
        <p:txBody>
          <a:bodyPr>
            <a:normAutofit/>
          </a:bodyPr>
          <a:lstStyle/>
          <a:p>
            <a:r>
              <a:rPr lang="en-US" dirty="0" smtClean="0"/>
              <a:t>3 eat fruits to lose weight or whiten their skins. 11 eat fruits fro health purposes and taste.</a:t>
            </a:r>
            <a:endParaRPr lang="en-US" dirty="0"/>
          </a:p>
        </p:txBody>
      </p:sp>
    </p:spTree>
    <p:extLst>
      <p:ext uri="{BB962C8B-B14F-4D97-AF65-F5344CB8AC3E}">
        <p14:creationId xmlns:p14="http://schemas.microsoft.com/office/powerpoint/2010/main" val="5246597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727654" y="727628"/>
            <a:ext cx="5367164" cy="5415552"/>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5" name="Rectangle 14"/>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883978" y="886862"/>
            <a:ext cx="5054517" cy="5097085"/>
          </a:xfrm>
          <a:prstGeom prst="rect">
            <a:avLst/>
          </a:prstGeom>
          <a:noFill/>
          <a:ln w="6350" cap="sq" cmpd="sng" algn="ctr">
            <a:solidFill>
              <a:schemeClr val="tx1">
                <a:lumMod val="75000"/>
                <a:lumOff val="25000"/>
              </a:schemeClr>
            </a:solidFill>
            <a:prstDash val="solid"/>
            <a:miter lim="800000"/>
          </a:ln>
          <a:effectLst/>
        </p:spPr>
      </p:sp>
      <p:pic>
        <p:nvPicPr>
          <p:cNvPr id="7" name="Content Placeholder 3"/>
          <p:cNvPicPr>
            <a:picLocks noChangeAspect="1"/>
          </p:cNvPicPr>
          <p:nvPr/>
        </p:nvPicPr>
        <p:blipFill>
          <a:blip r:embed="rId2"/>
          <a:stretch>
            <a:fillRect/>
          </a:stretch>
        </p:blipFill>
        <p:spPr>
          <a:xfrm>
            <a:off x="1204017" y="2077965"/>
            <a:ext cx="4414438" cy="2714878"/>
          </a:xfrm>
          <a:prstGeom prst="rect">
            <a:avLst/>
          </a:prstGeom>
        </p:spPr>
      </p:pic>
      <p:sp>
        <p:nvSpPr>
          <p:cNvPr id="2" name="Title 1"/>
          <p:cNvSpPr>
            <a:spLocks noGrp="1"/>
          </p:cNvSpPr>
          <p:nvPr>
            <p:ph type="title"/>
          </p:nvPr>
        </p:nvSpPr>
        <p:spPr>
          <a:xfrm>
            <a:off x="6579450" y="727627"/>
            <a:ext cx="4957553" cy="1645920"/>
          </a:xfrm>
        </p:spPr>
        <p:txBody>
          <a:bodyPr>
            <a:normAutofit fontScale="90000"/>
          </a:bodyPr>
          <a:lstStyle/>
          <a:p>
            <a:r>
              <a:rPr lang="en-US" dirty="0" smtClean="0"/>
              <a:t>Total cost for male and female</a:t>
            </a:r>
            <a:endParaRPr lang="en-US" dirty="0"/>
          </a:p>
        </p:txBody>
      </p:sp>
      <p:sp>
        <p:nvSpPr>
          <p:cNvPr id="9" name="Content Placeholder 8"/>
          <p:cNvSpPr>
            <a:spLocks noGrp="1"/>
          </p:cNvSpPr>
          <p:nvPr>
            <p:ph idx="1"/>
          </p:nvPr>
        </p:nvSpPr>
        <p:spPr>
          <a:xfrm>
            <a:off x="6579450" y="2538919"/>
            <a:ext cx="4957554" cy="3496120"/>
          </a:xfrm>
        </p:spPr>
        <p:txBody>
          <a:bodyPr>
            <a:normAutofit/>
          </a:bodyPr>
          <a:lstStyle/>
          <a:p>
            <a:r>
              <a:rPr lang="en-US" dirty="0" smtClean="0"/>
              <a:t>The total cost incurred by males in purchasing fruits is 190 while the total cost incurred by females in purchasing the fruits is 584. </a:t>
            </a:r>
            <a:endParaRPr lang="en-US" dirty="0"/>
          </a:p>
        </p:txBody>
      </p:sp>
    </p:spTree>
    <p:extLst>
      <p:ext uri="{BB962C8B-B14F-4D97-AF65-F5344CB8AC3E}">
        <p14:creationId xmlns:p14="http://schemas.microsoft.com/office/powerpoint/2010/main" val="19285893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conclusion</a:t>
            </a:r>
            <a:endParaRPr lang="en-US" dirty="0"/>
          </a:p>
        </p:txBody>
      </p:sp>
      <p:sp>
        <p:nvSpPr>
          <p:cNvPr id="3" name="Content Placeholder 2"/>
          <p:cNvSpPr>
            <a:spLocks noGrp="1"/>
          </p:cNvSpPr>
          <p:nvPr>
            <p:ph idx="1"/>
          </p:nvPr>
        </p:nvSpPr>
        <p:spPr/>
        <p:txBody>
          <a:bodyPr/>
          <a:lstStyle/>
          <a:p>
            <a:r>
              <a:rPr lang="en-US" dirty="0" smtClean="0"/>
              <a:t>According to the analysis, the general findings are that pineapple is the most liked fruits and is highly consumed by females. Females in general spend more on fruits than males. Many people buy their fruits from the supermarkets. The two main reasons why people eat fruits are tastes and the health effects.</a:t>
            </a:r>
            <a:endParaRPr lang="en-US" dirty="0"/>
          </a:p>
        </p:txBody>
      </p:sp>
    </p:spTree>
    <p:extLst>
      <p:ext uri="{BB962C8B-B14F-4D97-AF65-F5344CB8AC3E}">
        <p14:creationId xmlns:p14="http://schemas.microsoft.com/office/powerpoint/2010/main" val="55807790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Savon</Template>
  <TotalTime>166</TotalTime>
  <Words>402</Words>
  <Application>Microsoft Office PowerPoint</Application>
  <PresentationFormat>Widescreen</PresentationFormat>
  <Paragraphs>17</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宋体</vt:lpstr>
      <vt:lpstr>Calibri</vt:lpstr>
      <vt:lpstr>Century Gothic</vt:lpstr>
      <vt:lpstr>Garamond</vt:lpstr>
      <vt:lpstr>Savon</vt:lpstr>
      <vt:lpstr>fruit</vt:lpstr>
      <vt:lpstr>Introduction</vt:lpstr>
      <vt:lpstr>PowerPoint Presentation</vt:lpstr>
      <vt:lpstr>Place of buying</vt:lpstr>
      <vt:lpstr>Kind of fruit</vt:lpstr>
      <vt:lpstr>Different eating behaviour by different genders</vt:lpstr>
      <vt:lpstr>Why people like eating fruits</vt:lpstr>
      <vt:lpstr>Total cost for male and female</vt:lpstr>
      <vt:lpstr>conclusion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fruit</dc:title>
  <dc:creator>Microsoft Office User</dc:creator>
  <cp:lastModifiedBy>Microsoft account</cp:lastModifiedBy>
  <cp:revision>11</cp:revision>
  <dcterms:created xsi:type="dcterms:W3CDTF">2017-08-14T06:07:31Z</dcterms:created>
  <dcterms:modified xsi:type="dcterms:W3CDTF">2017-08-17T19:49:01Z</dcterms:modified>
</cp:coreProperties>
</file>