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535" autoAdjust="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60C82-00A5-43FE-A12B-0D417FF22792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71C48-7326-4A0E-B26D-0AE2E7CD51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also called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 Protection and Affordable Care Act, is a collection of healthcare reforms and legislations that were passed to provide healthcare to many Americans who could not afford healthcare across the US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Kantarjian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2016). It offers individuals low-cost and subsidized healthcare across different states.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71C48-7326-4A0E-B26D-0AE2E7CD513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has been an essential component of the medical healthcare across the United States. It has been able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controls the cost of healthcare delivery through regulating the health practitioner’s pay in healthcare sector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71C48-7326-4A0E-B26D-0AE2E7CD513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Many Americans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have received quality preventive healthcare across the hospitals within and across their regions. Additionally, employers have been tasked with the responsibility of ensuring that they cover their employees. As such, 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has enhanced insurance exchanges where individuals can receive treatment away from their states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71C48-7326-4A0E-B26D-0AE2E7CD513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covers a variety of diseases and conditions such as; counseling for psychologically sick patients, immunization services for children and kids, care for chronic aliments and basic prevention care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71C48-7326-4A0E-B26D-0AE2E7CD513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Although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baseline="0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has positively impacted on the lives of America, it has often received criticism from the Republicans who believed that it could negatively increase the cost of healthcare.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raised the cost of healthcare in the short run as many received healthcare benefits for the first time.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3 million people lost their jobs due to the enactment of the healthcare plan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71C48-7326-4A0E-B26D-0AE2E7CD513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conclusion,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also called Patient Protection and Affordable Care Act of 2010 has</a:t>
            </a:r>
            <a:r>
              <a:rPr lang="en-US" baseline="0" dirty="0" smtClean="0">
                <a:latin typeface="Times New Roman" pitchFamily="18" charset="0"/>
                <a:cs typeface="Times New Roman" pitchFamily="18" charset="0"/>
              </a:rPr>
              <a:t> significantly assisted many citizens who could not afford the healthcare cover offered by the insurance companies.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Patients receive comprehensive treatment for less amount with low income earners paying less.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71C48-7326-4A0E-B26D-0AE2E7CD513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DEAC7-05C4-4D54-8EDD-FE1440CAC58B}" type="datetimeFigureOut">
              <a:rPr lang="en-US" smtClean="0"/>
              <a:t>26-Nov-17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D140-9C43-4DE7-A948-609FA098DD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38862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Student’s Name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Lecturer’s Name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course Code &amp; Name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Date of Submission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 collection of healthcare reforms and legislations that were passed to provide healthcare to many Americans who could not afford healthcare across the US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Kantarjian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2016)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also called the Patient Protection and Affordable Care Act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offers individuals low-cost and subsidized healthcare across different states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Kantarjian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2016)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also controls the cost of healthcare delivery through regulating the health practitioner’s pay in healthcare sector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Low income earners have an opportunity to receive medical treatment through Medicaid.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many American citizens have been able to receive affordable, cheap and quality medical care through the scheme.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has enhanced insurance exchanges where individuals can receive treatment away from their states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Coverage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covers many aspects of preventive healthcare including;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Screening services for all genders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Counseling services for various ailments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Immunizations for all ages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Treatment of Chronic diseases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HIV and STI prevention and Counseling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Challenges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program faced criticism from the political divide during its implementation across America.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 3 million people lost their jobs due to the enactment of the healthcare plan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raised the cost of healthcare in the short run as many received healthcare benefits for the first time.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has improved healthcare delivery across America.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Patients receive comprehensive treatment for less amount with low income earners paying less.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the other hand, doctors receive more support through the medical initiatives.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Lanford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D., &amp;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Quadagno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J. (2015). Implementing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Sociological Perspectives,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59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(3), 619-639.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doi:10.1177/0731121415587605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Kantarjian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H. M. (2016). The Affordable Care Act, or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Obamacare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3 years later: A reality check.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Cancer,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123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(1), 25-28. doi:10.1002/cncr.30384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617</Words>
  <Application>Microsoft Office PowerPoint</Application>
  <PresentationFormat>On-screen Show (4:3)</PresentationFormat>
  <Paragraphs>41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Obamacare Student’s Name Lecturer’s Name course Code &amp; Name Date of Submission  </vt:lpstr>
      <vt:lpstr>Obamacare</vt:lpstr>
      <vt:lpstr>Obamacare cont.</vt:lpstr>
      <vt:lpstr>Obamacare cont.</vt:lpstr>
      <vt:lpstr>Obamacare Coverage</vt:lpstr>
      <vt:lpstr>Challenges of Obamacare</vt:lpstr>
      <vt:lpstr>Conclusion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40</cp:revision>
  <dcterms:created xsi:type="dcterms:W3CDTF">2017-11-26T14:16:36Z</dcterms:created>
  <dcterms:modified xsi:type="dcterms:W3CDTF">2017-11-26T17:25:09Z</dcterms:modified>
</cp:coreProperties>
</file>