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1" autoAdjust="0"/>
  </p:normalViewPr>
  <p:slideViewPr>
    <p:cSldViewPr snapToGrid="0">
      <p:cViewPr varScale="1">
        <p:scale>
          <a:sx n="75" d="100"/>
          <a:sy n="75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484C9-465D-4527-A13C-949BA32793A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D4F70-1DF5-45E8-B30D-C8495E552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7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Commensalism is where an organism benefits from another organism without causing harm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Parasitism involves one species living off another species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mutualism entails two organisms living in a mutually beneficial arrangement where one organism gets nutrition while protecting the other organism(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Beckrich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2015).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D4F70-1DF5-45E8-B30D-C8495E5524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2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symbiotic </a:t>
            </a:r>
            <a:r>
              <a:rPr lang="en-US" baseline="0" dirty="0" err="1" smtClean="0"/>
              <a:t>relationship,,the</a:t>
            </a:r>
            <a:r>
              <a:rPr lang="en-US" baseline="0" dirty="0" smtClean="0"/>
              <a:t> plover bird recognizes the need of the crocodile when it lies with it mouth </a:t>
            </a:r>
            <a:r>
              <a:rPr lang="en-US" baseline="0" dirty="0" err="1" smtClean="0"/>
              <a:t>open.The</a:t>
            </a:r>
            <a:r>
              <a:rPr lang="en-US" baseline="0" dirty="0" smtClean="0"/>
              <a:t> plover bird gets into the crocodile’s mouth and eats the bits of food stuck between the </a:t>
            </a:r>
            <a:r>
              <a:rPr lang="en-US" baseline="0" dirty="0" err="1" smtClean="0"/>
              <a:t>teeth.In</a:t>
            </a:r>
            <a:r>
              <a:rPr lang="en-US" baseline="0" dirty="0" smtClean="0"/>
              <a:t> this </a:t>
            </a:r>
            <a:r>
              <a:rPr lang="en-US" baseline="0" dirty="0" err="1" smtClean="0"/>
              <a:t>case,the</a:t>
            </a:r>
            <a:r>
              <a:rPr lang="en-US" baseline="0" dirty="0" smtClean="0"/>
              <a:t> crocodile gets free teeth cleaning from the bird which helps prevent </a:t>
            </a:r>
            <a:r>
              <a:rPr lang="en-US" baseline="0" dirty="0" err="1" smtClean="0"/>
              <a:t>infection.The</a:t>
            </a:r>
            <a:r>
              <a:rPr lang="en-US" baseline="0" dirty="0" smtClean="0"/>
              <a:t> plover bird is then able to feed off the remains if the food between the crocodiles </a:t>
            </a:r>
            <a:r>
              <a:rPr lang="en-US" baseline="0" dirty="0" err="1" smtClean="0"/>
              <a:t>teeth.Also,the</a:t>
            </a:r>
            <a:r>
              <a:rPr lang="en-US" baseline="0" dirty="0" smtClean="0"/>
              <a:t> crocodile is able to identify any kind of danger in the environment as the bird flies </a:t>
            </a:r>
            <a:r>
              <a:rPr lang="en-US" baseline="0" dirty="0" err="1" smtClean="0"/>
              <a:t>off.However,the</a:t>
            </a:r>
            <a:r>
              <a:rPr lang="en-US" baseline="0" dirty="0" smtClean="0"/>
              <a:t> limitation to this symbiotic relationship is that if extinction or there is reduction of population of one of the </a:t>
            </a:r>
            <a:r>
              <a:rPr lang="en-US" baseline="0" dirty="0" err="1" smtClean="0"/>
              <a:t>species,then</a:t>
            </a:r>
            <a:r>
              <a:rPr lang="en-US" baseline="0" dirty="0" smtClean="0"/>
              <a:t> it would limit the survival of the other species.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D4F70-1DF5-45E8-B30D-C8495E5524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8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Ferns are epiphytes and they have a commensalism relationship with the acacia trees where they benefit by getting support from the tree and</a:t>
            </a:r>
            <a:r>
              <a:rPr lang="en-US" baseline="0" dirty="0" smtClean="0"/>
              <a:t> also get enough light since they are mostly found on the limbs of the acacia </a:t>
            </a:r>
            <a:r>
              <a:rPr lang="en-US" baseline="0" dirty="0" err="1" smtClean="0"/>
              <a:t>trees.The</a:t>
            </a:r>
            <a:r>
              <a:rPr lang="en-US" baseline="0" dirty="0" smtClean="0"/>
              <a:t> acacia trees only benefit by having their limbs protected by the </a:t>
            </a:r>
            <a:r>
              <a:rPr lang="en-US" baseline="0" dirty="0" err="1" smtClean="0"/>
              <a:t>ferns.However,the</a:t>
            </a:r>
            <a:r>
              <a:rPr lang="en-US" baseline="0" dirty="0" smtClean="0"/>
              <a:t> ferns reap the most </a:t>
            </a:r>
            <a:r>
              <a:rPr lang="en-US" baseline="0" dirty="0" err="1" smtClean="0"/>
              <a:t>benefits.The</a:t>
            </a:r>
            <a:r>
              <a:rPr lang="en-US" baseline="0" dirty="0" smtClean="0"/>
              <a:t> limitation to this relationship is that the ferns do not obtain nutrients from the acacia tree hence the acacia tree is not harmed in any way.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D4F70-1DF5-45E8-B30D-C8495E5524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tapeworm attaches</a:t>
            </a:r>
            <a:r>
              <a:rPr lang="en-US" baseline="0" dirty="0" smtClean="0"/>
              <a:t> itself on the human digestive </a:t>
            </a:r>
            <a:r>
              <a:rPr lang="en-US" baseline="0" dirty="0" err="1" smtClean="0"/>
              <a:t>system.It</a:t>
            </a:r>
            <a:r>
              <a:rPr lang="en-US" baseline="0" dirty="0" smtClean="0"/>
              <a:t> obtains all the nutrients from the human digestive system from the food that has partially been broken </a:t>
            </a:r>
            <a:r>
              <a:rPr lang="en-US" baseline="0" dirty="0" err="1" smtClean="0"/>
              <a:t>down.The</a:t>
            </a:r>
            <a:r>
              <a:rPr lang="en-US" baseline="0" dirty="0" smtClean="0"/>
              <a:t> digestive system also acts as the shelter for the </a:t>
            </a:r>
            <a:r>
              <a:rPr lang="en-US" baseline="0" dirty="0" err="1" smtClean="0"/>
              <a:t>tapeworm.However,this</a:t>
            </a:r>
            <a:r>
              <a:rPr lang="en-US" baseline="0" dirty="0" smtClean="0"/>
              <a:t> relationship only benefits the tapeworm since it causes harm to the human </a:t>
            </a:r>
            <a:r>
              <a:rPr lang="en-US" baseline="0" dirty="0" err="1" smtClean="0"/>
              <a:t>body.Thus,it</a:t>
            </a:r>
            <a:r>
              <a:rPr lang="en-US" baseline="0" dirty="0" smtClean="0"/>
              <a:t> deprives the human body with all the nutrients which may result in weight loss or diseases. </a:t>
            </a:r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D4F70-1DF5-45E8-B30D-C8495E5524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5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species of the sea anemone have a mutual beneficial relationship with the </a:t>
            </a:r>
            <a:r>
              <a:rPr lang="en-US" dirty="0" err="1" smtClean="0"/>
              <a:t>clownfish.This</a:t>
            </a:r>
            <a:r>
              <a:rPr lang="en-US" dirty="0" smtClean="0"/>
              <a:t> is possible because the clownfish is immune to the sting of the sea </a:t>
            </a:r>
            <a:r>
              <a:rPr lang="en-US" dirty="0" err="1" smtClean="0"/>
              <a:t>anemone.The</a:t>
            </a:r>
            <a:r>
              <a:rPr lang="en-US" baseline="0" dirty="0" smtClean="0"/>
              <a:t> clownfish obtains nutrients from the left over foods from the sea </a:t>
            </a:r>
            <a:r>
              <a:rPr lang="en-US" baseline="0" dirty="0" err="1" smtClean="0"/>
              <a:t>anemone.Also,the</a:t>
            </a:r>
            <a:r>
              <a:rPr lang="en-US" baseline="0" dirty="0" smtClean="0"/>
              <a:t> movements of the clownfish help aerate the water which enhances respiration for the sea </a:t>
            </a:r>
            <a:r>
              <a:rPr lang="en-US" baseline="0" dirty="0" err="1" smtClean="0"/>
              <a:t>anemone.On</a:t>
            </a:r>
            <a:r>
              <a:rPr lang="en-US" baseline="0" dirty="0" smtClean="0"/>
              <a:t> the other </a:t>
            </a:r>
            <a:r>
              <a:rPr lang="en-US" baseline="0" dirty="0" err="1" smtClean="0"/>
              <a:t>hand,the</a:t>
            </a:r>
            <a:r>
              <a:rPr lang="en-US" baseline="0" dirty="0" smtClean="0"/>
              <a:t> anemone protects the clownfish from the predators that may want to eat it.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D4F70-1DF5-45E8-B30D-C8495E5524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0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remora fish have a suction-like</a:t>
            </a:r>
            <a:r>
              <a:rPr lang="en-US" baseline="0" dirty="0" smtClean="0"/>
              <a:t> organ that enable it to attach to the shark’s </a:t>
            </a:r>
            <a:r>
              <a:rPr lang="en-US" baseline="0" dirty="0" err="1" smtClean="0"/>
              <a:t>skin.This</a:t>
            </a:r>
            <a:r>
              <a:rPr lang="en-US" baseline="0" dirty="0" smtClean="0"/>
              <a:t> enables the fish to scrap off the food remains on the shark’s skin as well as </a:t>
            </a:r>
          </a:p>
          <a:p>
            <a:r>
              <a:rPr lang="en-US" baseline="0" dirty="0" smtClean="0"/>
              <a:t>Feed on any parasites that may be present on the shark’s </a:t>
            </a:r>
            <a:r>
              <a:rPr lang="en-US" baseline="0" dirty="0" err="1" smtClean="0"/>
              <a:t>skin.The</a:t>
            </a:r>
            <a:r>
              <a:rPr lang="en-US" baseline="0" dirty="0" smtClean="0"/>
              <a:t> shark offers protection to the fish as well as enable to move in the ocean by offering free transportation.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D4F70-1DF5-45E8-B30D-C8495E5524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2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Symbiotic</a:t>
            </a:r>
            <a:r>
              <a:rPr lang="en-US" baseline="0" dirty="0" smtClean="0"/>
              <a:t> relationships influence the patterns of distribution of a species depending on the interactions to different organisms in the </a:t>
            </a:r>
            <a:r>
              <a:rPr lang="en-US" baseline="0" dirty="0" err="1" smtClean="0"/>
              <a:t>environment.For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instance,ferns</a:t>
            </a:r>
            <a:r>
              <a:rPr lang="en-US" baseline="0" dirty="0" smtClean="0"/>
              <a:t> are mostly found in areas with a lot of acacia </a:t>
            </a:r>
            <a:r>
              <a:rPr lang="en-US" baseline="0" dirty="0" err="1" smtClean="0"/>
              <a:t>trees.Also,most</a:t>
            </a:r>
            <a:r>
              <a:rPr lang="en-US" baseline="0" dirty="0" smtClean="0"/>
              <a:t> plover birds are highly distributed in areas with crocodiles since they depend on food remains from the crocodile’s mouth.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D4F70-1DF5-45E8-B30D-C8495E5524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8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4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32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4494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2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8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4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8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2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0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9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9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0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8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9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A0767-C732-44CF-A1BB-1BB028316FC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40E06-F18D-4647-A473-C702D8A24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70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990" y="1362995"/>
            <a:ext cx="9144000" cy="223904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and Adaptation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Professors Name:</a:t>
            </a:r>
          </a:p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Course:</a:t>
            </a:r>
          </a:p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</a:t>
            </a:r>
          </a:p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2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Beckrich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(2015). Symbiotic Relationships.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Science Teacher,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Kalman.B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.(2016).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Symbiosis: How Different Animals Relate.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Catharines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Ontario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New York, NY : Crabtree Publishing Company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6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Symbiotic relationships are close and prolonged associations among organisms of different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en-US" dirty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(Beckrich,2015).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associations exist in three different forms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commensalism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parasitism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Mutualism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813" y="212118"/>
            <a:ext cx="9905998" cy="147857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Mutualism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833" y="1560930"/>
            <a:ext cx="5321968" cy="516472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the crocodile and the plover bird  benefits both species in different ways.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Benefits include;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crocodile gets teeth cleaning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plover gets food from the crocodiles mouth.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plover bird flies off after sensing any kind of danger which helps warn the crocodile.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Limitations: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population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mutualism relationshi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10" y="2454442"/>
            <a:ext cx="3776543" cy="26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08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Commensalism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484" y="1690688"/>
            <a:ext cx="5350042" cy="51673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diagram illustrates the relationship between a fern and the acacia tree.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Ferns get support from the acacia tree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enough light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limbs of the acacia tree are protected by the fern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fern does not obtain nutrients</a:t>
            </a:r>
          </a:p>
        </p:txBody>
      </p:sp>
      <p:pic>
        <p:nvPicPr>
          <p:cNvPr id="2052" name="Picture 4" descr="Image result for Epiphytes and woody plants commensal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395273"/>
            <a:ext cx="4875213" cy="32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2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Parasitism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Parasitism involves one species living off another species (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 and nutrients from the host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Tapeworms also get shelter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denied nutrition since the tapeworm absorbs all the food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www.bbc.co.uk/staticarchive/8299790ad9c188bf87a73cf9ee12acba79db79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481" y="3210719"/>
            <a:ext cx="21526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8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Eco-Systems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Mutualism exists between clownfish and sea anemone.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from predators.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Clownfish obtains food from sea anemone leftovers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clownfish aerates the water around the anemone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665" y="2249488"/>
            <a:ext cx="4722282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6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Eco-Systems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commensalism is the relationship between the shark and the remora fish.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benefits both species.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remora feeds on the parasites on the shark’s skin while the shark protects the fish from predators.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 result for commensalism exam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395273"/>
            <a:ext cx="4875213" cy="32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7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Eco systems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relationships and interactions among the different species enhance the survival of some of the extinct organisms.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it comes to patterns of distribution, they may be influenced by environmental factors that alter the relationships among organisms.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8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different kinds of symbiotic relationships and not all are beneficial to the species.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only in Mutualism and commensalism that both species are not harmed.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relationships are crucial for survival of some species(Kalman,2016).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01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402</TotalTime>
  <Words>881</Words>
  <Application>Microsoft Office PowerPoint</Application>
  <PresentationFormat>Widescreen</PresentationFormat>
  <Paragraphs>83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Trebuchet MS</vt:lpstr>
      <vt:lpstr>Tw Cen MT</vt:lpstr>
      <vt:lpstr>Circuit</vt:lpstr>
      <vt:lpstr>Efficiency and Adaptation</vt:lpstr>
      <vt:lpstr>Introduction</vt:lpstr>
      <vt:lpstr>Mutualism</vt:lpstr>
      <vt:lpstr>Commensalism</vt:lpstr>
      <vt:lpstr>Parasitism</vt:lpstr>
      <vt:lpstr>Exploring Eco-Systems</vt:lpstr>
      <vt:lpstr>Exploring Eco-Systems</vt:lpstr>
      <vt:lpstr>Exploring Eco systems</vt:lpstr>
      <vt:lpstr>Conclusion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Efficiency and Adaptation</dc:title>
  <dc:creator>Aistar</dc:creator>
  <cp:lastModifiedBy>Aistar</cp:lastModifiedBy>
  <cp:revision>50</cp:revision>
  <dcterms:created xsi:type="dcterms:W3CDTF">2018-04-06T13:07:48Z</dcterms:created>
  <dcterms:modified xsi:type="dcterms:W3CDTF">2018-04-06T19:50:27Z</dcterms:modified>
</cp:coreProperties>
</file>