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2" r:id="rId10"/>
    <p:sldId id="263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D791B537-9389-43AE-AD15-5AD119AAFB41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1010A682-F473-432A-8CFA-6BBE33ADF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956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1B537-9389-43AE-AD15-5AD119AAFB41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682-F473-432A-8CFA-6BBE33ADF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71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1B537-9389-43AE-AD15-5AD119AAFB41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682-F473-432A-8CFA-6BBE33ADF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9501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1B537-9389-43AE-AD15-5AD119AAFB41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682-F473-432A-8CFA-6BBE33ADFF5B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00128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1B537-9389-43AE-AD15-5AD119AAFB41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682-F473-432A-8CFA-6BBE33ADF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6550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1B537-9389-43AE-AD15-5AD119AAFB41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682-F473-432A-8CFA-6BBE33ADF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863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1B537-9389-43AE-AD15-5AD119AAFB41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682-F473-432A-8CFA-6BBE33ADF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008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1B537-9389-43AE-AD15-5AD119AAFB41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682-F473-432A-8CFA-6BBE33ADF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95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1B537-9389-43AE-AD15-5AD119AAFB41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682-F473-432A-8CFA-6BBE33ADF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973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1B537-9389-43AE-AD15-5AD119AAFB41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682-F473-432A-8CFA-6BBE33ADF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55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1B537-9389-43AE-AD15-5AD119AAFB41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682-F473-432A-8CFA-6BBE33ADF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96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1B537-9389-43AE-AD15-5AD119AAFB41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682-F473-432A-8CFA-6BBE33ADF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667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1B537-9389-43AE-AD15-5AD119AAFB41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682-F473-432A-8CFA-6BBE33ADF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281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1B537-9389-43AE-AD15-5AD119AAFB41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682-F473-432A-8CFA-6BBE33ADF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661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1B537-9389-43AE-AD15-5AD119AAFB41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682-F473-432A-8CFA-6BBE33ADF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4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1B537-9389-43AE-AD15-5AD119AAFB41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682-F473-432A-8CFA-6BBE33ADF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612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1B537-9389-43AE-AD15-5AD119AAFB41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682-F473-432A-8CFA-6BBE33ADF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133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1B537-9389-43AE-AD15-5AD119AAFB41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0A682-F473-432A-8CFA-6BBE33ADF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6110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MEXICO PORTFOLIO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Student’s Name: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Professors Name: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Course: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Date: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038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Conclusion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Mexico’s Unique culture, numerous tourist attraction, their unique cuisine are some of the things that would make me want to visit Mexico.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Another aspect that would make me want to visit Mexico is the friendly nature of the Mexican people.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14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 Cited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Russell, P.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History of Mexico: From Pre-Conquest to Present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Nueva York 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Londres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Routledge, 2010.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Smith, C.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Inevitable Partnership: Understanding Mexico-U.S. Relations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Boulder, CO : Lynne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Rienner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Publishers, 2000.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599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Basic History</a:t>
            </a:r>
            <a:endParaRPr lang="en-US" sz="4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areas in Mexico was initially occupied by Indians who had various social and economic systems.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areas in Mexico were occupied by agriculturalists such as Yucatan, Maya,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Huastec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Aztecs and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Tarascans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Mayans developed the calendar and writing systems and built cities for the surrounding farms.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Toltecs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conquered central and southern Mexico by AD 1100 where they built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Teotihuacan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city.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372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Basic History</a:t>
            </a:r>
            <a:endParaRPr lang="en-US" sz="4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Aztecs were conquered in 1521 by Cortez and his followers. He then colonized the area and named it New Mexico.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Many people converted to Catholicism following the arrival of missionaries in 1523.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Mexico gained independence from the Spaniards in early 1800’s(Russell 111)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309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Demographics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44100" y="8056877"/>
            <a:ext cx="2149768" cy="11276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sz="1100" dirty="0" smtClean="0"/>
          </a:p>
          <a:p>
            <a:pPr marL="0" indent="0">
              <a:buNone/>
            </a:pPr>
            <a:endParaRPr lang="en-US" sz="11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825624"/>
            <a:ext cx="5281863" cy="4851901"/>
          </a:xfrm>
        </p:spPr>
        <p:txBody>
          <a:bodyPr>
            <a:no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green color symbolizes independence, white is the Roman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atholic religion and Red is for union.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Mexico is approximately 1.964 million km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with a population of 127.5 million people.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36" name="Picture 12" descr="Related im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537" y="1684222"/>
            <a:ext cx="4077540" cy="3189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392487"/>
            <a:ext cx="2478505" cy="2478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3884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Type of Government 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Mexico is a federal democratic republic where the president is the head of the government and state.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government has three branches that include the legislature, judiciary and executive.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practices in these three branches can be traced back to the colonial period.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constitution relegates powers to the 31 states in Mexico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628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Current Leader</a:t>
            </a:r>
            <a:endParaRPr lang="en-US" sz="40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Enrique Peña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Nieto is Mexico’s current president.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Born on 20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July 1966.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is a lawyer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Joined the Institutional Revolutionary party at 18 years old.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Gained political prominence when he became a governor in 2005-2011.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has also served as a secretary of administration in the state of Mexico from 2000-2002.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174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Current Status of Women in Mexico</a:t>
            </a:r>
            <a:endParaRPr lang="en-US" sz="4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Women in Mexico have the right to vote.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were granted this right in 1953 by Adolfo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Cortines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who issued a decree to reform the constitution.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Mexico also has policies that encourage active participation of women in politics.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Women in Mexico account for 35% of senatorial seats and 38% of the legislators in the lower house.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gender gap in education has decreased over the last 50 years hence more women have access to education.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176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Patricia Espinosa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Born in 1958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 is a politician who has served as an ambassador to countries such as Germany and Austria.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 has also served as the secretary of foreign affairs where she prioritized immigration, diversification and security issues.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 is currently the executive secretary of the framework convention of the US.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595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Mexico’s Closest Allies</a:t>
            </a:r>
            <a:endParaRPr lang="en-US" sz="4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Mexico is allied with the United States because of their trade relations.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Mexico also provides documented and undocumented labor to the US(Smith117).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when it comes to comparing Mexico to other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countries,it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has some similarities with Spain.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two countries speak Spanish and the Mexican cuisine has some Spanish aspects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1981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259</TotalTime>
  <Words>576</Words>
  <Application>Microsoft Office PowerPoint</Application>
  <PresentationFormat>Widescreen</PresentationFormat>
  <Paragraphs>64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Trebuchet MS</vt:lpstr>
      <vt:lpstr>Tw Cen MT</vt:lpstr>
      <vt:lpstr>Circuit</vt:lpstr>
      <vt:lpstr>MEXICO PORTFOLIO</vt:lpstr>
      <vt:lpstr>Basic History</vt:lpstr>
      <vt:lpstr>Basic History</vt:lpstr>
      <vt:lpstr>Demographics</vt:lpstr>
      <vt:lpstr>Type of Government </vt:lpstr>
      <vt:lpstr>Current Leader</vt:lpstr>
      <vt:lpstr>Current Status of Women in Mexico</vt:lpstr>
      <vt:lpstr>Patricia Espinosa</vt:lpstr>
      <vt:lpstr>Mexico’s Closest Allies</vt:lpstr>
      <vt:lpstr> Conclusion</vt:lpstr>
      <vt:lpstr>Work Cited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MEXICO PORTFOLIO</dc:title>
  <dc:creator>Aistar</dc:creator>
  <cp:lastModifiedBy>Aistar</cp:lastModifiedBy>
  <cp:revision>36</cp:revision>
  <dcterms:created xsi:type="dcterms:W3CDTF">2018-04-13T03:38:52Z</dcterms:created>
  <dcterms:modified xsi:type="dcterms:W3CDTF">2018-04-13T08:46:43Z</dcterms:modified>
</cp:coreProperties>
</file>