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4"/>
  </p:notesMasterIdLst>
  <p:sldIdLst>
    <p:sldId id="257" r:id="rId2"/>
    <p:sldId id="258" r:id="rId3"/>
  </p:sldIdLst>
  <p:sldSz cx="13716000" cy="82296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92">
          <p15:clr>
            <a:srgbClr val="A4A3A4"/>
          </p15:clr>
        </p15:guide>
        <p15:guide id="2" pos="43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0"/>
    <p:restoredTop sz="94697"/>
  </p:normalViewPr>
  <p:slideViewPr>
    <p:cSldViewPr>
      <p:cViewPr varScale="1">
        <p:scale>
          <a:sx n="57" d="100"/>
          <a:sy n="57" d="100"/>
        </p:scale>
        <p:origin x="960" y="42"/>
      </p:cViewPr>
      <p:guideLst>
        <p:guide orient="horz" pos="2592"/>
        <p:guide pos="43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EEA4C4E-FC0B-4B40-84A2-695A92DA22C1}"/>
              </a:ext>
            </a:extLst>
          </p:cNvPr>
          <p:cNvSpPr>
            <a:spLocks noGrp="1" noChangeArrowheads="1"/>
          </p:cNvSpPr>
          <p:nvPr>
            <p:ph type="hdr" sz="quarter"/>
          </p:nvPr>
        </p:nvSpPr>
        <p:spPr bwMode="auto">
          <a:xfrm>
            <a:off x="0" y="0"/>
            <a:ext cx="3170238" cy="479425"/>
          </a:xfrm>
          <a:prstGeom prst="rect">
            <a:avLst/>
          </a:prstGeom>
          <a:noFill/>
          <a:ln>
            <a:noFill/>
          </a:ln>
          <a:effectLst/>
        </p:spPr>
        <p:txBody>
          <a:bodyPr vert="horz" wrap="square" lIns="96661" tIns="48331" rIns="96661" bIns="48331" numCol="1" anchor="t" anchorCtr="0" compatLnSpc="1">
            <a:prstTxWarp prst="textNoShape">
              <a:avLst/>
            </a:prstTxWarp>
          </a:bodyPr>
          <a:lstStyle>
            <a:lvl1pPr eaLnBrk="1" hangingPunct="1">
              <a:defRPr sz="1300">
                <a:latin typeface="Arial" charset="0"/>
              </a:defRPr>
            </a:lvl1pPr>
          </a:lstStyle>
          <a:p>
            <a:pPr>
              <a:defRPr/>
            </a:pPr>
            <a:endParaRPr lang="en-US" altLang="en-US"/>
          </a:p>
        </p:txBody>
      </p:sp>
      <p:sp>
        <p:nvSpPr>
          <p:cNvPr id="4099" name="Rectangle 3">
            <a:extLst>
              <a:ext uri="{FF2B5EF4-FFF2-40B4-BE49-F238E27FC236}">
                <a16:creationId xmlns:a16="http://schemas.microsoft.com/office/drawing/2014/main" id="{FF832C9C-D919-48BC-8AEF-4D58A5A3E891}"/>
              </a:ext>
            </a:extLst>
          </p:cNvPr>
          <p:cNvSpPr>
            <a:spLocks noGrp="1" noChangeArrowheads="1"/>
          </p:cNvSpPr>
          <p:nvPr>
            <p:ph type="dt" idx="1"/>
          </p:nvPr>
        </p:nvSpPr>
        <p:spPr bwMode="auto">
          <a:xfrm>
            <a:off x="4143375" y="0"/>
            <a:ext cx="3170238" cy="479425"/>
          </a:xfrm>
          <a:prstGeom prst="rect">
            <a:avLst/>
          </a:prstGeom>
          <a:noFill/>
          <a:ln>
            <a:noFill/>
          </a:ln>
          <a:effectLst/>
        </p:spPr>
        <p:txBody>
          <a:bodyPr vert="horz" wrap="square" lIns="96661" tIns="48331" rIns="96661" bIns="48331" numCol="1" anchor="t" anchorCtr="0" compatLnSpc="1">
            <a:prstTxWarp prst="textNoShape">
              <a:avLst/>
            </a:prstTxWarp>
          </a:bodyPr>
          <a:lstStyle>
            <a:lvl1pPr algn="r" eaLnBrk="1" hangingPunct="1">
              <a:defRPr sz="1300">
                <a:latin typeface="Arial" charset="0"/>
              </a:defRPr>
            </a:lvl1pPr>
          </a:lstStyle>
          <a:p>
            <a:pPr>
              <a:defRPr/>
            </a:pPr>
            <a:endParaRPr lang="en-US" altLang="en-US"/>
          </a:p>
        </p:txBody>
      </p:sp>
      <p:sp>
        <p:nvSpPr>
          <p:cNvPr id="2052" name="Rectangle 4">
            <a:extLst>
              <a:ext uri="{FF2B5EF4-FFF2-40B4-BE49-F238E27FC236}">
                <a16:creationId xmlns:a16="http://schemas.microsoft.com/office/drawing/2014/main" id="{BF0B23BF-3DF3-46F4-B28A-7ADCF2340D57}"/>
              </a:ext>
            </a:extLst>
          </p:cNvPr>
          <p:cNvSpPr>
            <a:spLocks noGrp="1" noRot="1" noChangeAspect="1" noChangeArrowheads="1" noTextEdit="1"/>
          </p:cNvSpPr>
          <p:nvPr>
            <p:ph type="sldImg" idx="2"/>
          </p:nvPr>
        </p:nvSpPr>
        <p:spPr bwMode="auto">
          <a:xfrm>
            <a:off x="657225" y="720725"/>
            <a:ext cx="600075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DEBEB755-5527-4367-867A-04D78B0536BB}"/>
              </a:ext>
            </a:extLst>
          </p:cNvPr>
          <p:cNvSpPr>
            <a:spLocks noGrp="1" noChangeArrowheads="1"/>
          </p:cNvSpPr>
          <p:nvPr>
            <p:ph type="body" sz="quarter" idx="3"/>
          </p:nvPr>
        </p:nvSpPr>
        <p:spPr bwMode="auto">
          <a:xfrm>
            <a:off x="731838" y="4560888"/>
            <a:ext cx="5851525" cy="4319587"/>
          </a:xfrm>
          <a:prstGeom prst="rect">
            <a:avLst/>
          </a:prstGeom>
          <a:noFill/>
          <a:ln>
            <a:noFill/>
          </a:ln>
          <a:effectLst/>
        </p:spPr>
        <p:txBody>
          <a:bodyPr vert="horz" wrap="square" lIns="96661" tIns="48331" rIns="96661" bIns="48331"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4102" name="Rectangle 6">
            <a:extLst>
              <a:ext uri="{FF2B5EF4-FFF2-40B4-BE49-F238E27FC236}">
                <a16:creationId xmlns:a16="http://schemas.microsoft.com/office/drawing/2014/main" id="{6BC09485-F05B-4459-B625-BD6FA67A1D32}"/>
              </a:ext>
            </a:extLst>
          </p:cNvPr>
          <p:cNvSpPr>
            <a:spLocks noGrp="1" noChangeArrowheads="1"/>
          </p:cNvSpPr>
          <p:nvPr>
            <p:ph type="ftr" sz="quarter" idx="4"/>
          </p:nvPr>
        </p:nvSpPr>
        <p:spPr bwMode="auto">
          <a:xfrm>
            <a:off x="0" y="9120188"/>
            <a:ext cx="3170238" cy="479425"/>
          </a:xfrm>
          <a:prstGeom prst="rect">
            <a:avLst/>
          </a:prstGeom>
          <a:noFill/>
          <a:ln>
            <a:noFill/>
          </a:ln>
          <a:effectLst/>
        </p:spPr>
        <p:txBody>
          <a:bodyPr vert="horz" wrap="square" lIns="96661" tIns="48331" rIns="96661" bIns="48331" numCol="1" anchor="b" anchorCtr="0" compatLnSpc="1">
            <a:prstTxWarp prst="textNoShape">
              <a:avLst/>
            </a:prstTxWarp>
          </a:bodyPr>
          <a:lstStyle>
            <a:lvl1pPr eaLnBrk="1" hangingPunct="1">
              <a:defRPr sz="1300">
                <a:latin typeface="Arial" charset="0"/>
              </a:defRPr>
            </a:lvl1pPr>
          </a:lstStyle>
          <a:p>
            <a:pPr>
              <a:defRPr/>
            </a:pPr>
            <a:endParaRPr lang="en-US" altLang="en-US"/>
          </a:p>
        </p:txBody>
      </p:sp>
      <p:sp>
        <p:nvSpPr>
          <p:cNvPr id="4103" name="Rectangle 7">
            <a:extLst>
              <a:ext uri="{FF2B5EF4-FFF2-40B4-BE49-F238E27FC236}">
                <a16:creationId xmlns:a16="http://schemas.microsoft.com/office/drawing/2014/main" id="{E3C4E32C-9807-4B61-ABA8-61A7D7474E57}"/>
              </a:ext>
            </a:extLst>
          </p:cNvPr>
          <p:cNvSpPr>
            <a:spLocks noGrp="1" noChangeArrowheads="1"/>
          </p:cNvSpPr>
          <p:nvPr>
            <p:ph type="sldNum" sz="quarter" idx="5"/>
          </p:nvPr>
        </p:nvSpPr>
        <p:spPr bwMode="auto">
          <a:xfrm>
            <a:off x="4143375" y="9120188"/>
            <a:ext cx="3170238" cy="479425"/>
          </a:xfrm>
          <a:prstGeom prst="rect">
            <a:avLst/>
          </a:prstGeom>
          <a:noFill/>
          <a:ln>
            <a:noFill/>
          </a:ln>
          <a:effectLst/>
        </p:spPr>
        <p:txBody>
          <a:bodyPr vert="horz" wrap="square" lIns="96661" tIns="48331" rIns="96661" bIns="48331" numCol="1" anchor="b" anchorCtr="0" compatLnSpc="1">
            <a:prstTxWarp prst="textNoShape">
              <a:avLst/>
            </a:prstTxWarp>
          </a:bodyPr>
          <a:lstStyle>
            <a:lvl1pPr algn="r" eaLnBrk="1" hangingPunct="1">
              <a:defRPr sz="1300" smtClean="0"/>
            </a:lvl1pPr>
          </a:lstStyle>
          <a:p>
            <a:pPr>
              <a:defRPr/>
            </a:pPr>
            <a:fld id="{4EAF95F9-1D72-4B58-B8A1-C8395409B0F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20F17CC8-3F79-4B4D-BF57-6C799E8116F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16A09AA-4CD5-4F13-93E3-052260DEA19A}" type="slidenum">
              <a:rPr lang="en-US" altLang="en-US" sz="1300"/>
              <a:pPr>
                <a:spcBef>
                  <a:spcPct val="0"/>
                </a:spcBef>
              </a:pPr>
              <a:t>1</a:t>
            </a:fld>
            <a:endParaRPr lang="en-US" altLang="en-US" sz="1300"/>
          </a:p>
        </p:txBody>
      </p:sp>
      <p:sp>
        <p:nvSpPr>
          <p:cNvPr id="4099" name="Rectangle 2">
            <a:extLst>
              <a:ext uri="{FF2B5EF4-FFF2-40B4-BE49-F238E27FC236}">
                <a16:creationId xmlns:a16="http://schemas.microsoft.com/office/drawing/2014/main" id="{36D0E35A-A264-4BE7-94A9-2745EF0A3274}"/>
              </a:ext>
            </a:extLst>
          </p:cNvPr>
          <p:cNvSpPr>
            <a:spLocks noGrp="1" noRot="1" noChangeAspect="1" noChangeArrowheads="1" noTextEdit="1"/>
          </p:cNvSpPr>
          <p:nvPr>
            <p:ph type="sldImg"/>
          </p:nvPr>
        </p:nvSpPr>
        <p:spPr>
          <a:xfrm>
            <a:off x="655638" y="719138"/>
            <a:ext cx="6007100" cy="3603625"/>
          </a:xfrm>
          <a:ln/>
        </p:spPr>
      </p:sp>
      <p:sp>
        <p:nvSpPr>
          <p:cNvPr id="4100" name="Rectangle 3">
            <a:extLst>
              <a:ext uri="{FF2B5EF4-FFF2-40B4-BE49-F238E27FC236}">
                <a16:creationId xmlns:a16="http://schemas.microsoft.com/office/drawing/2014/main" id="{AB9B3E6F-2466-4820-B835-2D8B38BC6345}"/>
              </a:ext>
            </a:extLst>
          </p:cNvPr>
          <p:cNvSpPr>
            <a:spLocks noGrp="1" noChangeArrowheads="1"/>
          </p:cNvSpPr>
          <p:nvPr>
            <p:ph type="body" idx="1"/>
          </p:nvPr>
        </p:nvSpPr>
        <p:spPr>
          <a:xfrm>
            <a:off x="731838" y="4562475"/>
            <a:ext cx="5851525" cy="4318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b="1" dirty="0">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10160"/>
            <a:ext cx="13716000" cy="8239760"/>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695450" y="2885441"/>
            <a:ext cx="8737803" cy="1975562"/>
          </a:xfrm>
        </p:spPr>
        <p:txBody>
          <a:bodyPr anchor="b">
            <a:noAutofit/>
          </a:bodyPr>
          <a:lstStyle>
            <a:lvl1pPr algn="r">
              <a:defRPr sz="6075">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695450" y="4861000"/>
            <a:ext cx="8737803" cy="1316279"/>
          </a:xfrm>
        </p:spPr>
        <p:txBody>
          <a:bodyPr anchor="t"/>
          <a:lstStyle>
            <a:lvl1pPr marL="0" indent="0" algn="r">
              <a:buNone/>
              <a:defRPr>
                <a:solidFill>
                  <a:schemeClr val="tx1">
                    <a:lumMod val="50000"/>
                    <a:lumOff val="50000"/>
                  </a:schemeClr>
                </a:solidFill>
              </a:defRPr>
            </a:lvl1pPr>
            <a:lvl2pPr marL="514350" indent="0" algn="ctr">
              <a:buNone/>
              <a:defRPr>
                <a:solidFill>
                  <a:schemeClr val="tx1">
                    <a:tint val="75000"/>
                  </a:schemeClr>
                </a:solidFill>
              </a:defRPr>
            </a:lvl2pPr>
            <a:lvl3pPr marL="1028700" indent="0" algn="ctr">
              <a:buNone/>
              <a:defRPr>
                <a:solidFill>
                  <a:schemeClr val="tx1">
                    <a:tint val="75000"/>
                  </a:schemeClr>
                </a:solidFill>
              </a:defRPr>
            </a:lvl3pPr>
            <a:lvl4pPr marL="1543050" indent="0" algn="ctr">
              <a:buNone/>
              <a:defRPr>
                <a:solidFill>
                  <a:schemeClr val="tx1">
                    <a:tint val="75000"/>
                  </a:schemeClr>
                </a:solidFill>
              </a:defRPr>
            </a:lvl4pPr>
            <a:lvl5pPr marL="2057400" indent="0" algn="ctr">
              <a:buNone/>
              <a:defRPr>
                <a:solidFill>
                  <a:schemeClr val="tx1">
                    <a:tint val="75000"/>
                  </a:schemeClr>
                </a:solidFill>
              </a:defRPr>
            </a:lvl5pPr>
            <a:lvl6pPr marL="2571750" indent="0" algn="ctr">
              <a:buNone/>
              <a:defRPr>
                <a:solidFill>
                  <a:schemeClr val="tx1">
                    <a:tint val="75000"/>
                  </a:schemeClr>
                </a:solidFill>
              </a:defRPr>
            </a:lvl6pPr>
            <a:lvl7pPr marL="3086100" indent="0" algn="ctr">
              <a:buNone/>
              <a:defRPr>
                <a:solidFill>
                  <a:schemeClr val="tx1">
                    <a:tint val="75000"/>
                  </a:schemeClr>
                </a:solidFill>
              </a:defRPr>
            </a:lvl7pPr>
            <a:lvl8pPr marL="3600450" indent="0" algn="ctr">
              <a:buNone/>
              <a:defRPr>
                <a:solidFill>
                  <a:schemeClr val="tx1">
                    <a:tint val="75000"/>
                  </a:schemeClr>
                </a:solidFill>
              </a:defRPr>
            </a:lvl8pPr>
            <a:lvl9pPr marL="41148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EAABC098-10FE-4B3C-998A-2C17A2B44ACC}" type="slidenum">
              <a:rPr lang="en-US" altLang="en-US" smtClean="0"/>
              <a:pPr>
                <a:defRPr/>
              </a:pPr>
              <a:t>‹#›</a:t>
            </a:fld>
            <a:endParaRPr lang="en-US" altLang="en-US"/>
          </a:p>
        </p:txBody>
      </p:sp>
    </p:spTree>
    <p:extLst>
      <p:ext uri="{BB962C8B-B14F-4D97-AF65-F5344CB8AC3E}">
        <p14:creationId xmlns:p14="http://schemas.microsoft.com/office/powerpoint/2010/main" val="2201770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2" y="731520"/>
            <a:ext cx="9671252" cy="4084320"/>
          </a:xfrm>
        </p:spPr>
        <p:txBody>
          <a:bodyPr anchor="ctr">
            <a:normAutofit/>
          </a:bodyPr>
          <a:lstStyle>
            <a:lvl1pPr algn="l">
              <a:defRPr sz="4950" b="0" cap="none"/>
            </a:lvl1pPr>
          </a:lstStyle>
          <a:p>
            <a:r>
              <a:rPr lang="en-US"/>
              <a:t>Click to edit Master title style</a:t>
            </a:r>
            <a:endParaRPr lang="en-US" dirty="0"/>
          </a:p>
        </p:txBody>
      </p:sp>
      <p:sp>
        <p:nvSpPr>
          <p:cNvPr id="3" name="Text Placeholder 2"/>
          <p:cNvSpPr>
            <a:spLocks noGrp="1"/>
          </p:cNvSpPr>
          <p:nvPr>
            <p:ph type="body" idx="1"/>
          </p:nvPr>
        </p:nvSpPr>
        <p:spPr>
          <a:xfrm>
            <a:off x="762002" y="5364480"/>
            <a:ext cx="9671252" cy="1885154"/>
          </a:xfrm>
        </p:spPr>
        <p:txBody>
          <a:bodyPr anchor="ctr">
            <a:normAutofit/>
          </a:bodyPr>
          <a:lstStyle>
            <a:lvl1pPr marL="0" indent="0" algn="l">
              <a:buNone/>
              <a:defRPr sz="2025">
                <a:solidFill>
                  <a:schemeClr val="tx1">
                    <a:lumMod val="75000"/>
                    <a:lumOff val="25000"/>
                  </a:schemeClr>
                </a:solidFill>
              </a:defRPr>
            </a:lvl1pPr>
            <a:lvl2pPr marL="514350" indent="0">
              <a:buNone/>
              <a:defRPr sz="2025">
                <a:solidFill>
                  <a:schemeClr val="tx1">
                    <a:tint val="75000"/>
                  </a:schemeClr>
                </a:solidFill>
              </a:defRPr>
            </a:lvl2pPr>
            <a:lvl3pPr marL="1028700" indent="0">
              <a:buNone/>
              <a:defRPr sz="1800">
                <a:solidFill>
                  <a:schemeClr val="tx1">
                    <a:tint val="75000"/>
                  </a:schemeClr>
                </a:solidFill>
              </a:defRPr>
            </a:lvl3pPr>
            <a:lvl4pPr marL="1543050" indent="0">
              <a:buNone/>
              <a:defRPr sz="1575">
                <a:solidFill>
                  <a:schemeClr val="tx1">
                    <a:tint val="75000"/>
                  </a:schemeClr>
                </a:solidFill>
              </a:defRPr>
            </a:lvl4pPr>
            <a:lvl5pPr marL="2057400" indent="0">
              <a:buNone/>
              <a:defRPr sz="1575">
                <a:solidFill>
                  <a:schemeClr val="tx1">
                    <a:tint val="75000"/>
                  </a:schemeClr>
                </a:solidFill>
              </a:defRPr>
            </a:lvl5pPr>
            <a:lvl6pPr marL="2571750" indent="0">
              <a:buNone/>
              <a:defRPr sz="1575">
                <a:solidFill>
                  <a:schemeClr val="tx1">
                    <a:tint val="75000"/>
                  </a:schemeClr>
                </a:solidFill>
              </a:defRPr>
            </a:lvl6pPr>
            <a:lvl7pPr marL="3086100" indent="0">
              <a:buNone/>
              <a:defRPr sz="1575">
                <a:solidFill>
                  <a:schemeClr val="tx1">
                    <a:tint val="75000"/>
                  </a:schemeClr>
                </a:solidFill>
              </a:defRPr>
            </a:lvl7pPr>
            <a:lvl8pPr marL="3600450" indent="0">
              <a:buNone/>
              <a:defRPr sz="1575">
                <a:solidFill>
                  <a:schemeClr val="tx1">
                    <a:tint val="75000"/>
                  </a:schemeClr>
                </a:solidFill>
              </a:defRPr>
            </a:lvl8pPr>
            <a:lvl9pPr marL="4114800" indent="0">
              <a:buNone/>
              <a:defRPr sz="157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A9D793E7-4773-4B30-8ED9-9726AB29EA14}" type="slidenum">
              <a:rPr lang="en-US" altLang="en-US" smtClean="0"/>
              <a:pPr>
                <a:defRPr/>
              </a:pPr>
              <a:t>‹#›</a:t>
            </a:fld>
            <a:endParaRPr lang="en-US" altLang="en-US"/>
          </a:p>
        </p:txBody>
      </p:sp>
    </p:spTree>
    <p:extLst>
      <p:ext uri="{BB962C8B-B14F-4D97-AF65-F5344CB8AC3E}">
        <p14:creationId xmlns:p14="http://schemas.microsoft.com/office/powerpoint/2010/main" val="27621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7751" y="731520"/>
            <a:ext cx="9105901" cy="3627120"/>
          </a:xfrm>
        </p:spPr>
        <p:txBody>
          <a:bodyPr anchor="ctr">
            <a:normAutofit/>
          </a:bodyPr>
          <a:lstStyle>
            <a:lvl1pPr algn="l">
              <a:defRPr sz="495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536906" y="4358640"/>
            <a:ext cx="8127590" cy="457200"/>
          </a:xfrm>
        </p:spPr>
        <p:txBody>
          <a:bodyPr anchor="ctr">
            <a:noAutofit/>
          </a:bodyPr>
          <a:lstStyle>
            <a:lvl1pPr marL="0" indent="0">
              <a:buFontTx/>
              <a:buNone/>
              <a:defRPr sz="1800">
                <a:solidFill>
                  <a:schemeClr val="tx1">
                    <a:lumMod val="50000"/>
                    <a:lumOff val="50000"/>
                  </a:schemeClr>
                </a:solidFill>
              </a:defRPr>
            </a:lvl1pPr>
            <a:lvl2pPr marL="514350" indent="0">
              <a:buFontTx/>
              <a:buNone/>
              <a:defRPr/>
            </a:lvl2pPr>
            <a:lvl3pPr marL="1028700" indent="0">
              <a:buFontTx/>
              <a:buNone/>
              <a:defRPr/>
            </a:lvl3pPr>
            <a:lvl4pPr marL="1543050" indent="0">
              <a:buFontTx/>
              <a:buNone/>
              <a:defRPr/>
            </a:lvl4pPr>
            <a:lvl5pPr marL="2057400" indent="0">
              <a:buFontTx/>
              <a:buNone/>
              <a:defRPr/>
            </a:lvl5pPr>
          </a:lstStyle>
          <a:p>
            <a:pPr lvl="0"/>
            <a:r>
              <a:rPr lang="en-US"/>
              <a:t>Click to edit Master text styles</a:t>
            </a:r>
          </a:p>
        </p:txBody>
      </p:sp>
      <p:sp>
        <p:nvSpPr>
          <p:cNvPr id="3" name="Text Placeholder 2"/>
          <p:cNvSpPr>
            <a:spLocks noGrp="1"/>
          </p:cNvSpPr>
          <p:nvPr>
            <p:ph type="body" idx="1"/>
          </p:nvPr>
        </p:nvSpPr>
        <p:spPr>
          <a:xfrm>
            <a:off x="762002" y="5364480"/>
            <a:ext cx="9671252" cy="1885154"/>
          </a:xfrm>
        </p:spPr>
        <p:txBody>
          <a:bodyPr anchor="ctr">
            <a:normAutofit/>
          </a:bodyPr>
          <a:lstStyle>
            <a:lvl1pPr marL="0" indent="0" algn="l">
              <a:buNone/>
              <a:defRPr sz="2025">
                <a:solidFill>
                  <a:schemeClr val="tx1">
                    <a:lumMod val="75000"/>
                    <a:lumOff val="25000"/>
                  </a:schemeClr>
                </a:solidFill>
              </a:defRPr>
            </a:lvl1pPr>
            <a:lvl2pPr marL="514350" indent="0">
              <a:buNone/>
              <a:defRPr sz="2025">
                <a:solidFill>
                  <a:schemeClr val="tx1">
                    <a:tint val="75000"/>
                  </a:schemeClr>
                </a:solidFill>
              </a:defRPr>
            </a:lvl2pPr>
            <a:lvl3pPr marL="1028700" indent="0">
              <a:buNone/>
              <a:defRPr sz="1800">
                <a:solidFill>
                  <a:schemeClr val="tx1">
                    <a:tint val="75000"/>
                  </a:schemeClr>
                </a:solidFill>
              </a:defRPr>
            </a:lvl3pPr>
            <a:lvl4pPr marL="1543050" indent="0">
              <a:buNone/>
              <a:defRPr sz="1575">
                <a:solidFill>
                  <a:schemeClr val="tx1">
                    <a:tint val="75000"/>
                  </a:schemeClr>
                </a:solidFill>
              </a:defRPr>
            </a:lvl4pPr>
            <a:lvl5pPr marL="2057400" indent="0">
              <a:buNone/>
              <a:defRPr sz="1575">
                <a:solidFill>
                  <a:schemeClr val="tx1">
                    <a:tint val="75000"/>
                  </a:schemeClr>
                </a:solidFill>
              </a:defRPr>
            </a:lvl5pPr>
            <a:lvl6pPr marL="2571750" indent="0">
              <a:buNone/>
              <a:defRPr sz="1575">
                <a:solidFill>
                  <a:schemeClr val="tx1">
                    <a:tint val="75000"/>
                  </a:schemeClr>
                </a:solidFill>
              </a:defRPr>
            </a:lvl6pPr>
            <a:lvl7pPr marL="3086100" indent="0">
              <a:buNone/>
              <a:defRPr sz="1575">
                <a:solidFill>
                  <a:schemeClr val="tx1">
                    <a:tint val="75000"/>
                  </a:schemeClr>
                </a:solidFill>
              </a:defRPr>
            </a:lvl7pPr>
            <a:lvl8pPr marL="3600450" indent="0">
              <a:buNone/>
              <a:defRPr sz="1575">
                <a:solidFill>
                  <a:schemeClr val="tx1">
                    <a:tint val="75000"/>
                  </a:schemeClr>
                </a:solidFill>
              </a:defRPr>
            </a:lvl8pPr>
            <a:lvl9pPr marL="4114800" indent="0">
              <a:buNone/>
              <a:defRPr sz="157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A9D793E7-4773-4B30-8ED9-9726AB29EA14}" type="slidenum">
              <a:rPr lang="en-US" altLang="en-US" smtClean="0"/>
              <a:pPr>
                <a:defRPr/>
              </a:pPr>
              <a:t>‹#›</a:t>
            </a:fld>
            <a:endParaRPr lang="en-US" altLang="en-US"/>
          </a:p>
        </p:txBody>
      </p:sp>
      <p:sp>
        <p:nvSpPr>
          <p:cNvPr id="24" name="TextBox 23"/>
          <p:cNvSpPr txBox="1"/>
          <p:nvPr/>
        </p:nvSpPr>
        <p:spPr>
          <a:xfrm>
            <a:off x="609604" y="948454"/>
            <a:ext cx="685800" cy="701731"/>
          </a:xfrm>
          <a:prstGeom prst="rect">
            <a:avLst/>
          </a:prstGeom>
        </p:spPr>
        <p:txBody>
          <a:bodyPr vert="horz" lIns="102870" tIns="51435" rIns="102870" bIns="51435" rtlCol="0" anchor="ctr">
            <a:noAutofit/>
          </a:bodyPr>
          <a:lstStyle/>
          <a:p>
            <a:pPr lvl="0"/>
            <a:r>
              <a:rPr lang="en-US" sz="9000" baseline="0" dirty="0">
                <a:ln w="3175" cmpd="sng">
                  <a:noFill/>
                </a:ln>
                <a:solidFill>
                  <a:schemeClr val="accent1"/>
                </a:solidFill>
                <a:effectLst/>
                <a:latin typeface="Arial"/>
              </a:rPr>
              <a:t>“</a:t>
            </a:r>
          </a:p>
        </p:txBody>
      </p:sp>
      <p:sp>
        <p:nvSpPr>
          <p:cNvPr id="25" name="TextBox 24"/>
          <p:cNvSpPr txBox="1"/>
          <p:nvPr/>
        </p:nvSpPr>
        <p:spPr>
          <a:xfrm>
            <a:off x="10004637" y="3463867"/>
            <a:ext cx="685800" cy="701731"/>
          </a:xfrm>
          <a:prstGeom prst="rect">
            <a:avLst/>
          </a:prstGeom>
        </p:spPr>
        <p:txBody>
          <a:bodyPr vert="horz" lIns="102870" tIns="51435" rIns="102870" bIns="51435" rtlCol="0" anchor="ctr">
            <a:noAutofit/>
          </a:bodyPr>
          <a:lstStyle/>
          <a:p>
            <a:pPr lvl="0"/>
            <a:r>
              <a:rPr lang="en-US" sz="9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434247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762002" y="2318386"/>
            <a:ext cx="9671252" cy="3114552"/>
          </a:xfrm>
        </p:spPr>
        <p:txBody>
          <a:bodyPr anchor="b">
            <a:normAutofit/>
          </a:bodyPr>
          <a:lstStyle>
            <a:lvl1pPr algn="l">
              <a:defRPr sz="4950" b="0" cap="none"/>
            </a:lvl1pPr>
          </a:lstStyle>
          <a:p>
            <a:r>
              <a:rPr lang="en-US"/>
              <a:t>Click to edit Master title style</a:t>
            </a:r>
            <a:endParaRPr lang="en-US" dirty="0"/>
          </a:p>
        </p:txBody>
      </p:sp>
      <p:sp>
        <p:nvSpPr>
          <p:cNvPr id="3" name="Text Placeholder 2"/>
          <p:cNvSpPr>
            <a:spLocks noGrp="1"/>
          </p:cNvSpPr>
          <p:nvPr>
            <p:ph type="body" idx="1"/>
          </p:nvPr>
        </p:nvSpPr>
        <p:spPr>
          <a:xfrm>
            <a:off x="762002" y="5432938"/>
            <a:ext cx="9671252" cy="1816697"/>
          </a:xfrm>
        </p:spPr>
        <p:txBody>
          <a:bodyPr anchor="t">
            <a:normAutofit/>
          </a:bodyPr>
          <a:lstStyle>
            <a:lvl1pPr marL="0" indent="0" algn="l">
              <a:buNone/>
              <a:defRPr sz="2025">
                <a:solidFill>
                  <a:schemeClr val="tx1">
                    <a:lumMod val="75000"/>
                    <a:lumOff val="25000"/>
                  </a:schemeClr>
                </a:solidFill>
              </a:defRPr>
            </a:lvl1pPr>
            <a:lvl2pPr marL="514350" indent="0">
              <a:buNone/>
              <a:defRPr sz="2025">
                <a:solidFill>
                  <a:schemeClr val="tx1">
                    <a:tint val="75000"/>
                  </a:schemeClr>
                </a:solidFill>
              </a:defRPr>
            </a:lvl2pPr>
            <a:lvl3pPr marL="1028700" indent="0">
              <a:buNone/>
              <a:defRPr sz="1800">
                <a:solidFill>
                  <a:schemeClr val="tx1">
                    <a:tint val="75000"/>
                  </a:schemeClr>
                </a:solidFill>
              </a:defRPr>
            </a:lvl3pPr>
            <a:lvl4pPr marL="1543050" indent="0">
              <a:buNone/>
              <a:defRPr sz="1575">
                <a:solidFill>
                  <a:schemeClr val="tx1">
                    <a:tint val="75000"/>
                  </a:schemeClr>
                </a:solidFill>
              </a:defRPr>
            </a:lvl4pPr>
            <a:lvl5pPr marL="2057400" indent="0">
              <a:buNone/>
              <a:defRPr sz="1575">
                <a:solidFill>
                  <a:schemeClr val="tx1">
                    <a:tint val="75000"/>
                  </a:schemeClr>
                </a:solidFill>
              </a:defRPr>
            </a:lvl5pPr>
            <a:lvl6pPr marL="2571750" indent="0">
              <a:buNone/>
              <a:defRPr sz="1575">
                <a:solidFill>
                  <a:schemeClr val="tx1">
                    <a:tint val="75000"/>
                  </a:schemeClr>
                </a:solidFill>
              </a:defRPr>
            </a:lvl6pPr>
            <a:lvl7pPr marL="3086100" indent="0">
              <a:buNone/>
              <a:defRPr sz="1575">
                <a:solidFill>
                  <a:schemeClr val="tx1">
                    <a:tint val="75000"/>
                  </a:schemeClr>
                </a:solidFill>
              </a:defRPr>
            </a:lvl7pPr>
            <a:lvl8pPr marL="3600450" indent="0">
              <a:buNone/>
              <a:defRPr sz="1575">
                <a:solidFill>
                  <a:schemeClr val="tx1">
                    <a:tint val="75000"/>
                  </a:schemeClr>
                </a:solidFill>
              </a:defRPr>
            </a:lvl8pPr>
            <a:lvl9pPr marL="4114800" indent="0">
              <a:buNone/>
              <a:defRPr sz="157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A9D793E7-4773-4B30-8ED9-9726AB29EA14}" type="slidenum">
              <a:rPr lang="en-US" altLang="en-US" smtClean="0"/>
              <a:pPr>
                <a:defRPr/>
              </a:pPr>
              <a:t>‹#›</a:t>
            </a:fld>
            <a:endParaRPr lang="en-US" altLang="en-US"/>
          </a:p>
        </p:txBody>
      </p:sp>
    </p:spTree>
    <p:extLst>
      <p:ext uri="{BB962C8B-B14F-4D97-AF65-F5344CB8AC3E}">
        <p14:creationId xmlns:p14="http://schemas.microsoft.com/office/powerpoint/2010/main" val="36529148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047751" y="731520"/>
            <a:ext cx="9105901" cy="3627120"/>
          </a:xfrm>
        </p:spPr>
        <p:txBody>
          <a:bodyPr anchor="ctr">
            <a:normAutofit/>
          </a:bodyPr>
          <a:lstStyle>
            <a:lvl1pPr algn="l">
              <a:defRPr sz="495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761999" y="4815840"/>
            <a:ext cx="9671253" cy="617098"/>
          </a:xfrm>
        </p:spPr>
        <p:txBody>
          <a:bodyPr anchor="b">
            <a:noAutofit/>
          </a:bodyPr>
          <a:lstStyle>
            <a:lvl1pPr marL="0" indent="0">
              <a:buFontTx/>
              <a:buNone/>
              <a:defRPr sz="2700">
                <a:solidFill>
                  <a:schemeClr val="tx1">
                    <a:lumMod val="75000"/>
                    <a:lumOff val="25000"/>
                  </a:schemeClr>
                </a:solidFill>
              </a:defRPr>
            </a:lvl1pPr>
            <a:lvl2pPr marL="514350" indent="0">
              <a:buFontTx/>
              <a:buNone/>
              <a:defRPr/>
            </a:lvl2pPr>
            <a:lvl3pPr marL="1028700" indent="0">
              <a:buFontTx/>
              <a:buNone/>
              <a:defRPr/>
            </a:lvl3pPr>
            <a:lvl4pPr marL="1543050" indent="0">
              <a:buFontTx/>
              <a:buNone/>
              <a:defRPr/>
            </a:lvl4pPr>
            <a:lvl5pPr marL="2057400" indent="0">
              <a:buFontTx/>
              <a:buNone/>
              <a:defRPr/>
            </a:lvl5pPr>
          </a:lstStyle>
          <a:p>
            <a:pPr lvl="0"/>
            <a:r>
              <a:rPr lang="en-US"/>
              <a:t>Click to edit Master text styles</a:t>
            </a:r>
          </a:p>
        </p:txBody>
      </p:sp>
      <p:sp>
        <p:nvSpPr>
          <p:cNvPr id="3" name="Text Placeholder 2"/>
          <p:cNvSpPr>
            <a:spLocks noGrp="1"/>
          </p:cNvSpPr>
          <p:nvPr>
            <p:ph type="body" idx="1"/>
          </p:nvPr>
        </p:nvSpPr>
        <p:spPr>
          <a:xfrm>
            <a:off x="762002" y="5432938"/>
            <a:ext cx="9671252" cy="1816697"/>
          </a:xfrm>
        </p:spPr>
        <p:txBody>
          <a:bodyPr anchor="t">
            <a:normAutofit/>
          </a:bodyPr>
          <a:lstStyle>
            <a:lvl1pPr marL="0" indent="0" algn="l">
              <a:buNone/>
              <a:defRPr sz="2025">
                <a:solidFill>
                  <a:schemeClr val="tx1">
                    <a:lumMod val="50000"/>
                    <a:lumOff val="50000"/>
                  </a:schemeClr>
                </a:solidFill>
              </a:defRPr>
            </a:lvl1pPr>
            <a:lvl2pPr marL="514350" indent="0">
              <a:buNone/>
              <a:defRPr sz="2025">
                <a:solidFill>
                  <a:schemeClr val="tx1">
                    <a:tint val="75000"/>
                  </a:schemeClr>
                </a:solidFill>
              </a:defRPr>
            </a:lvl2pPr>
            <a:lvl3pPr marL="1028700" indent="0">
              <a:buNone/>
              <a:defRPr sz="1800">
                <a:solidFill>
                  <a:schemeClr val="tx1">
                    <a:tint val="75000"/>
                  </a:schemeClr>
                </a:solidFill>
              </a:defRPr>
            </a:lvl3pPr>
            <a:lvl4pPr marL="1543050" indent="0">
              <a:buNone/>
              <a:defRPr sz="1575">
                <a:solidFill>
                  <a:schemeClr val="tx1">
                    <a:tint val="75000"/>
                  </a:schemeClr>
                </a:solidFill>
              </a:defRPr>
            </a:lvl4pPr>
            <a:lvl5pPr marL="2057400" indent="0">
              <a:buNone/>
              <a:defRPr sz="1575">
                <a:solidFill>
                  <a:schemeClr val="tx1">
                    <a:tint val="75000"/>
                  </a:schemeClr>
                </a:solidFill>
              </a:defRPr>
            </a:lvl5pPr>
            <a:lvl6pPr marL="2571750" indent="0">
              <a:buNone/>
              <a:defRPr sz="1575">
                <a:solidFill>
                  <a:schemeClr val="tx1">
                    <a:tint val="75000"/>
                  </a:schemeClr>
                </a:solidFill>
              </a:defRPr>
            </a:lvl6pPr>
            <a:lvl7pPr marL="3086100" indent="0">
              <a:buNone/>
              <a:defRPr sz="1575">
                <a:solidFill>
                  <a:schemeClr val="tx1">
                    <a:tint val="75000"/>
                  </a:schemeClr>
                </a:solidFill>
              </a:defRPr>
            </a:lvl7pPr>
            <a:lvl8pPr marL="3600450" indent="0">
              <a:buNone/>
              <a:defRPr sz="1575">
                <a:solidFill>
                  <a:schemeClr val="tx1">
                    <a:tint val="75000"/>
                  </a:schemeClr>
                </a:solidFill>
              </a:defRPr>
            </a:lvl8pPr>
            <a:lvl9pPr marL="4114800" indent="0">
              <a:buNone/>
              <a:defRPr sz="157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A9D793E7-4773-4B30-8ED9-9726AB29EA14}" type="slidenum">
              <a:rPr lang="en-US" altLang="en-US" smtClean="0"/>
              <a:pPr>
                <a:defRPr/>
              </a:pPr>
              <a:t>‹#›</a:t>
            </a:fld>
            <a:endParaRPr lang="en-US" altLang="en-US"/>
          </a:p>
        </p:txBody>
      </p:sp>
      <p:sp>
        <p:nvSpPr>
          <p:cNvPr id="24" name="TextBox 23"/>
          <p:cNvSpPr txBox="1"/>
          <p:nvPr/>
        </p:nvSpPr>
        <p:spPr>
          <a:xfrm>
            <a:off x="609604" y="948454"/>
            <a:ext cx="685800" cy="701731"/>
          </a:xfrm>
          <a:prstGeom prst="rect">
            <a:avLst/>
          </a:prstGeom>
        </p:spPr>
        <p:txBody>
          <a:bodyPr vert="horz" lIns="102870" tIns="51435" rIns="102870" bIns="51435" rtlCol="0" anchor="ctr">
            <a:noAutofit/>
          </a:bodyPr>
          <a:lstStyle/>
          <a:p>
            <a:pPr lvl="0"/>
            <a:r>
              <a:rPr lang="en-US" sz="9000" baseline="0" dirty="0">
                <a:ln w="3175" cmpd="sng">
                  <a:noFill/>
                </a:ln>
                <a:solidFill>
                  <a:schemeClr val="accent1"/>
                </a:solidFill>
                <a:effectLst/>
                <a:latin typeface="Arial"/>
              </a:rPr>
              <a:t>“</a:t>
            </a:r>
          </a:p>
        </p:txBody>
      </p:sp>
      <p:sp>
        <p:nvSpPr>
          <p:cNvPr id="25" name="TextBox 24"/>
          <p:cNvSpPr txBox="1"/>
          <p:nvPr/>
        </p:nvSpPr>
        <p:spPr>
          <a:xfrm>
            <a:off x="10004637" y="3463867"/>
            <a:ext cx="685800" cy="701731"/>
          </a:xfrm>
          <a:prstGeom prst="rect">
            <a:avLst/>
          </a:prstGeom>
        </p:spPr>
        <p:txBody>
          <a:bodyPr vert="horz" lIns="102870" tIns="51435" rIns="102870" bIns="51435" rtlCol="0" anchor="ctr">
            <a:noAutofit/>
          </a:bodyPr>
          <a:lstStyle/>
          <a:p>
            <a:pPr lvl="0"/>
            <a:r>
              <a:rPr lang="en-US" sz="9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045606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771525" y="731520"/>
            <a:ext cx="9661728" cy="3627120"/>
          </a:xfrm>
        </p:spPr>
        <p:txBody>
          <a:bodyPr anchor="ctr">
            <a:normAutofit/>
          </a:bodyPr>
          <a:lstStyle>
            <a:lvl1pPr algn="l">
              <a:defRPr sz="495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761999" y="4815840"/>
            <a:ext cx="9671253" cy="617098"/>
          </a:xfrm>
        </p:spPr>
        <p:txBody>
          <a:bodyPr anchor="b">
            <a:noAutofit/>
          </a:bodyPr>
          <a:lstStyle>
            <a:lvl1pPr marL="0" indent="0">
              <a:buFontTx/>
              <a:buNone/>
              <a:defRPr sz="2700">
                <a:solidFill>
                  <a:schemeClr val="accent1"/>
                </a:solidFill>
              </a:defRPr>
            </a:lvl1pPr>
            <a:lvl2pPr marL="514350" indent="0">
              <a:buFontTx/>
              <a:buNone/>
              <a:defRPr/>
            </a:lvl2pPr>
            <a:lvl3pPr marL="1028700" indent="0">
              <a:buFontTx/>
              <a:buNone/>
              <a:defRPr/>
            </a:lvl3pPr>
            <a:lvl4pPr marL="1543050" indent="0">
              <a:buFontTx/>
              <a:buNone/>
              <a:defRPr/>
            </a:lvl4pPr>
            <a:lvl5pPr marL="2057400" indent="0">
              <a:buFontTx/>
              <a:buNone/>
              <a:defRPr/>
            </a:lvl5pPr>
          </a:lstStyle>
          <a:p>
            <a:pPr lvl="0"/>
            <a:r>
              <a:rPr lang="en-US"/>
              <a:t>Click to edit Master text styles</a:t>
            </a:r>
          </a:p>
        </p:txBody>
      </p:sp>
      <p:sp>
        <p:nvSpPr>
          <p:cNvPr id="3" name="Text Placeholder 2"/>
          <p:cNvSpPr>
            <a:spLocks noGrp="1"/>
          </p:cNvSpPr>
          <p:nvPr>
            <p:ph type="body" idx="1"/>
          </p:nvPr>
        </p:nvSpPr>
        <p:spPr>
          <a:xfrm>
            <a:off x="762002" y="5432938"/>
            <a:ext cx="9671252" cy="1816697"/>
          </a:xfrm>
        </p:spPr>
        <p:txBody>
          <a:bodyPr anchor="t">
            <a:normAutofit/>
          </a:bodyPr>
          <a:lstStyle>
            <a:lvl1pPr marL="0" indent="0" algn="l">
              <a:buNone/>
              <a:defRPr sz="2025">
                <a:solidFill>
                  <a:schemeClr val="tx1">
                    <a:lumMod val="50000"/>
                    <a:lumOff val="50000"/>
                  </a:schemeClr>
                </a:solidFill>
              </a:defRPr>
            </a:lvl1pPr>
            <a:lvl2pPr marL="514350" indent="0">
              <a:buNone/>
              <a:defRPr sz="2025">
                <a:solidFill>
                  <a:schemeClr val="tx1">
                    <a:tint val="75000"/>
                  </a:schemeClr>
                </a:solidFill>
              </a:defRPr>
            </a:lvl2pPr>
            <a:lvl3pPr marL="1028700" indent="0">
              <a:buNone/>
              <a:defRPr sz="1800">
                <a:solidFill>
                  <a:schemeClr val="tx1">
                    <a:tint val="75000"/>
                  </a:schemeClr>
                </a:solidFill>
              </a:defRPr>
            </a:lvl3pPr>
            <a:lvl4pPr marL="1543050" indent="0">
              <a:buNone/>
              <a:defRPr sz="1575">
                <a:solidFill>
                  <a:schemeClr val="tx1">
                    <a:tint val="75000"/>
                  </a:schemeClr>
                </a:solidFill>
              </a:defRPr>
            </a:lvl4pPr>
            <a:lvl5pPr marL="2057400" indent="0">
              <a:buNone/>
              <a:defRPr sz="1575">
                <a:solidFill>
                  <a:schemeClr val="tx1">
                    <a:tint val="75000"/>
                  </a:schemeClr>
                </a:solidFill>
              </a:defRPr>
            </a:lvl5pPr>
            <a:lvl6pPr marL="2571750" indent="0">
              <a:buNone/>
              <a:defRPr sz="1575">
                <a:solidFill>
                  <a:schemeClr val="tx1">
                    <a:tint val="75000"/>
                  </a:schemeClr>
                </a:solidFill>
              </a:defRPr>
            </a:lvl6pPr>
            <a:lvl7pPr marL="3086100" indent="0">
              <a:buNone/>
              <a:defRPr sz="1575">
                <a:solidFill>
                  <a:schemeClr val="tx1">
                    <a:tint val="75000"/>
                  </a:schemeClr>
                </a:solidFill>
              </a:defRPr>
            </a:lvl7pPr>
            <a:lvl8pPr marL="3600450" indent="0">
              <a:buNone/>
              <a:defRPr sz="1575">
                <a:solidFill>
                  <a:schemeClr val="tx1">
                    <a:tint val="75000"/>
                  </a:schemeClr>
                </a:solidFill>
              </a:defRPr>
            </a:lvl8pPr>
            <a:lvl9pPr marL="4114800" indent="0">
              <a:buNone/>
              <a:defRPr sz="157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A9D793E7-4773-4B30-8ED9-9726AB29EA14}" type="slidenum">
              <a:rPr lang="en-US" altLang="en-US" smtClean="0"/>
              <a:pPr>
                <a:defRPr/>
              </a:pPr>
              <a:t>‹#›</a:t>
            </a:fld>
            <a:endParaRPr lang="en-US" altLang="en-US"/>
          </a:p>
        </p:txBody>
      </p:sp>
    </p:spTree>
    <p:extLst>
      <p:ext uri="{BB962C8B-B14F-4D97-AF65-F5344CB8AC3E}">
        <p14:creationId xmlns:p14="http://schemas.microsoft.com/office/powerpoint/2010/main" val="25415280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8F27DF50-7202-4AE1-AF4C-CD7E88E3F6B1}" type="slidenum">
              <a:rPr lang="en-US" altLang="en-US" smtClean="0"/>
              <a:pPr>
                <a:defRPr/>
              </a:pPr>
              <a:t>‹#›</a:t>
            </a:fld>
            <a:endParaRPr lang="en-US" altLang="en-US"/>
          </a:p>
        </p:txBody>
      </p:sp>
    </p:spTree>
    <p:extLst>
      <p:ext uri="{BB962C8B-B14F-4D97-AF65-F5344CB8AC3E}">
        <p14:creationId xmlns:p14="http://schemas.microsoft.com/office/powerpoint/2010/main" val="18413971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63633" y="731520"/>
            <a:ext cx="1467836" cy="630174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762002" y="731520"/>
            <a:ext cx="7942669" cy="630174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65120E31-B334-405C-B01E-9EE25AACF289}" type="slidenum">
              <a:rPr lang="en-US" altLang="en-US" smtClean="0"/>
              <a:pPr>
                <a:defRPr/>
              </a:pPr>
              <a:t>‹#›</a:t>
            </a:fld>
            <a:endParaRPr lang="en-US" altLang="en-US"/>
          </a:p>
        </p:txBody>
      </p:sp>
    </p:spTree>
    <p:extLst>
      <p:ext uri="{BB962C8B-B14F-4D97-AF65-F5344CB8AC3E}">
        <p14:creationId xmlns:p14="http://schemas.microsoft.com/office/powerpoint/2010/main" val="2095725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4291CA24-BB68-4294-B988-DB4CD0D3758E}" type="slidenum">
              <a:rPr lang="en-US" altLang="en-US" smtClean="0"/>
              <a:pPr>
                <a:defRPr/>
              </a:pPr>
              <a:t>‹#›</a:t>
            </a:fld>
            <a:endParaRPr lang="en-US" altLang="en-US"/>
          </a:p>
        </p:txBody>
      </p:sp>
    </p:spTree>
    <p:extLst>
      <p:ext uri="{BB962C8B-B14F-4D97-AF65-F5344CB8AC3E}">
        <p14:creationId xmlns:p14="http://schemas.microsoft.com/office/powerpoint/2010/main" val="2729727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62002" y="3241041"/>
            <a:ext cx="9671252" cy="2191897"/>
          </a:xfrm>
        </p:spPr>
        <p:txBody>
          <a:bodyPr anchor="b"/>
          <a:lstStyle>
            <a:lvl1pPr algn="l">
              <a:defRPr sz="4500" b="0" cap="none"/>
            </a:lvl1pPr>
          </a:lstStyle>
          <a:p>
            <a:r>
              <a:rPr lang="en-US"/>
              <a:t>Click to edit Master title style</a:t>
            </a:r>
            <a:endParaRPr lang="en-US" dirty="0"/>
          </a:p>
        </p:txBody>
      </p:sp>
      <p:sp>
        <p:nvSpPr>
          <p:cNvPr id="3" name="Text Placeholder 2"/>
          <p:cNvSpPr>
            <a:spLocks noGrp="1"/>
          </p:cNvSpPr>
          <p:nvPr>
            <p:ph type="body" idx="1"/>
          </p:nvPr>
        </p:nvSpPr>
        <p:spPr>
          <a:xfrm>
            <a:off x="762002" y="5432938"/>
            <a:ext cx="9671252" cy="1032480"/>
          </a:xfrm>
        </p:spPr>
        <p:txBody>
          <a:bodyPr anchor="t"/>
          <a:lstStyle>
            <a:lvl1pPr marL="0" indent="0" algn="l">
              <a:buNone/>
              <a:defRPr sz="2250">
                <a:solidFill>
                  <a:schemeClr val="tx1">
                    <a:lumMod val="50000"/>
                    <a:lumOff val="50000"/>
                  </a:schemeClr>
                </a:solidFill>
              </a:defRPr>
            </a:lvl1pPr>
            <a:lvl2pPr marL="514350" indent="0">
              <a:buNone/>
              <a:defRPr sz="2025">
                <a:solidFill>
                  <a:schemeClr val="tx1">
                    <a:tint val="75000"/>
                  </a:schemeClr>
                </a:solidFill>
              </a:defRPr>
            </a:lvl2pPr>
            <a:lvl3pPr marL="1028700" indent="0">
              <a:buNone/>
              <a:defRPr sz="1800">
                <a:solidFill>
                  <a:schemeClr val="tx1">
                    <a:tint val="75000"/>
                  </a:schemeClr>
                </a:solidFill>
              </a:defRPr>
            </a:lvl3pPr>
            <a:lvl4pPr marL="1543050" indent="0">
              <a:buNone/>
              <a:defRPr sz="1575">
                <a:solidFill>
                  <a:schemeClr val="tx1">
                    <a:tint val="75000"/>
                  </a:schemeClr>
                </a:solidFill>
              </a:defRPr>
            </a:lvl4pPr>
            <a:lvl5pPr marL="2057400" indent="0">
              <a:buNone/>
              <a:defRPr sz="1575">
                <a:solidFill>
                  <a:schemeClr val="tx1">
                    <a:tint val="75000"/>
                  </a:schemeClr>
                </a:solidFill>
              </a:defRPr>
            </a:lvl5pPr>
            <a:lvl6pPr marL="2571750" indent="0">
              <a:buNone/>
              <a:defRPr sz="1575">
                <a:solidFill>
                  <a:schemeClr val="tx1">
                    <a:tint val="75000"/>
                  </a:schemeClr>
                </a:solidFill>
              </a:defRPr>
            </a:lvl6pPr>
            <a:lvl7pPr marL="3086100" indent="0">
              <a:buNone/>
              <a:defRPr sz="1575">
                <a:solidFill>
                  <a:schemeClr val="tx1">
                    <a:tint val="75000"/>
                  </a:schemeClr>
                </a:solidFill>
              </a:defRPr>
            </a:lvl7pPr>
            <a:lvl8pPr marL="3600450" indent="0">
              <a:buNone/>
              <a:defRPr sz="1575">
                <a:solidFill>
                  <a:schemeClr val="tx1">
                    <a:tint val="75000"/>
                  </a:schemeClr>
                </a:solidFill>
              </a:defRPr>
            </a:lvl8pPr>
            <a:lvl9pPr marL="4114800" indent="0">
              <a:buNone/>
              <a:defRPr sz="157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6CED7D4B-0D20-41FD-B50D-FAA890F3F10C}" type="slidenum">
              <a:rPr lang="en-US" altLang="en-US" smtClean="0"/>
              <a:pPr>
                <a:defRPr/>
              </a:pPr>
              <a:t>‹#›</a:t>
            </a:fld>
            <a:endParaRPr lang="en-US" altLang="en-US"/>
          </a:p>
        </p:txBody>
      </p:sp>
    </p:spTree>
    <p:extLst>
      <p:ext uri="{BB962C8B-B14F-4D97-AF65-F5344CB8AC3E}">
        <p14:creationId xmlns:p14="http://schemas.microsoft.com/office/powerpoint/2010/main" val="1940035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62002" y="2592707"/>
            <a:ext cx="4707039" cy="465692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26216" y="2592707"/>
            <a:ext cx="4707038" cy="46569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en-US"/>
          </a:p>
        </p:txBody>
      </p:sp>
      <p:sp>
        <p:nvSpPr>
          <p:cNvPr id="6" name="Footer Placeholder 5"/>
          <p:cNvSpPr>
            <a:spLocks noGrp="1"/>
          </p:cNvSpPr>
          <p:nvPr>
            <p:ph type="ftr" sz="quarter" idx="11"/>
          </p:nvPr>
        </p:nvSpPr>
        <p:spPr/>
        <p:txBody>
          <a:bodyPr/>
          <a:lstStyle/>
          <a:p>
            <a:pPr>
              <a:defRPr/>
            </a:pPr>
            <a:endParaRPr lang="en-US" altLang="en-US"/>
          </a:p>
        </p:txBody>
      </p:sp>
      <p:sp>
        <p:nvSpPr>
          <p:cNvPr id="7" name="Slide Number Placeholder 6"/>
          <p:cNvSpPr>
            <a:spLocks noGrp="1"/>
          </p:cNvSpPr>
          <p:nvPr>
            <p:ph type="sldNum" sz="quarter" idx="12"/>
          </p:nvPr>
        </p:nvSpPr>
        <p:spPr/>
        <p:txBody>
          <a:bodyPr/>
          <a:lstStyle/>
          <a:p>
            <a:pPr>
              <a:defRPr/>
            </a:pPr>
            <a:fld id="{6E8BB539-7EB7-4DCF-806F-C45A4DF537EF}" type="slidenum">
              <a:rPr lang="en-US" altLang="en-US" smtClean="0"/>
              <a:pPr>
                <a:defRPr/>
              </a:pPr>
              <a:t>‹#›</a:t>
            </a:fld>
            <a:endParaRPr lang="en-US" altLang="en-US"/>
          </a:p>
        </p:txBody>
      </p:sp>
    </p:spTree>
    <p:extLst>
      <p:ext uri="{BB962C8B-B14F-4D97-AF65-F5344CB8AC3E}">
        <p14:creationId xmlns:p14="http://schemas.microsoft.com/office/powerpoint/2010/main" val="4089151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760214" y="2593180"/>
            <a:ext cx="4708826" cy="691514"/>
          </a:xfrm>
        </p:spPr>
        <p:txBody>
          <a:bodyPr anchor="b">
            <a:noAutofit/>
          </a:bodyPr>
          <a:lstStyle>
            <a:lvl1pPr marL="0" indent="0">
              <a:buNone/>
              <a:defRPr sz="2700" b="0"/>
            </a:lvl1pPr>
            <a:lvl2pPr marL="514350" indent="0">
              <a:buNone/>
              <a:defRPr sz="2250" b="1"/>
            </a:lvl2pPr>
            <a:lvl3pPr marL="1028700" indent="0">
              <a:buNone/>
              <a:defRPr sz="2025" b="1"/>
            </a:lvl3pPr>
            <a:lvl4pPr marL="1543050" indent="0">
              <a:buNone/>
              <a:defRPr sz="1800" b="1"/>
            </a:lvl4pPr>
            <a:lvl5pPr marL="2057400" indent="0">
              <a:buNone/>
              <a:defRPr sz="1800" b="1"/>
            </a:lvl5pPr>
            <a:lvl6pPr marL="2571750" indent="0">
              <a:buNone/>
              <a:defRPr sz="1800" b="1"/>
            </a:lvl6pPr>
            <a:lvl7pPr marL="3086100" indent="0">
              <a:buNone/>
              <a:defRPr sz="1800" b="1"/>
            </a:lvl7pPr>
            <a:lvl8pPr marL="3600450" indent="0">
              <a:buNone/>
              <a:defRPr sz="1800" b="1"/>
            </a:lvl8pPr>
            <a:lvl9pPr marL="4114800" indent="0">
              <a:buNone/>
              <a:defRPr sz="1800" b="1"/>
            </a:lvl9pPr>
          </a:lstStyle>
          <a:p>
            <a:pPr lvl="0"/>
            <a:r>
              <a:rPr lang="en-US"/>
              <a:t>Click to edit Master text styles</a:t>
            </a:r>
          </a:p>
        </p:txBody>
      </p:sp>
      <p:sp>
        <p:nvSpPr>
          <p:cNvPr id="4" name="Content Placeholder 3"/>
          <p:cNvSpPr>
            <a:spLocks noGrp="1"/>
          </p:cNvSpPr>
          <p:nvPr>
            <p:ph sz="half" idx="2"/>
          </p:nvPr>
        </p:nvSpPr>
        <p:spPr>
          <a:xfrm>
            <a:off x="760214" y="3284695"/>
            <a:ext cx="4708826" cy="396494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724431" y="2593180"/>
            <a:ext cx="4708820" cy="691514"/>
          </a:xfrm>
        </p:spPr>
        <p:txBody>
          <a:bodyPr anchor="b">
            <a:noAutofit/>
          </a:bodyPr>
          <a:lstStyle>
            <a:lvl1pPr marL="0" indent="0">
              <a:buNone/>
              <a:defRPr sz="2700" b="0"/>
            </a:lvl1pPr>
            <a:lvl2pPr marL="514350" indent="0">
              <a:buNone/>
              <a:defRPr sz="2250" b="1"/>
            </a:lvl2pPr>
            <a:lvl3pPr marL="1028700" indent="0">
              <a:buNone/>
              <a:defRPr sz="2025" b="1"/>
            </a:lvl3pPr>
            <a:lvl4pPr marL="1543050" indent="0">
              <a:buNone/>
              <a:defRPr sz="1800" b="1"/>
            </a:lvl4pPr>
            <a:lvl5pPr marL="2057400" indent="0">
              <a:buNone/>
              <a:defRPr sz="1800" b="1"/>
            </a:lvl5pPr>
            <a:lvl6pPr marL="2571750" indent="0">
              <a:buNone/>
              <a:defRPr sz="1800" b="1"/>
            </a:lvl6pPr>
            <a:lvl7pPr marL="3086100" indent="0">
              <a:buNone/>
              <a:defRPr sz="1800" b="1"/>
            </a:lvl7pPr>
            <a:lvl8pPr marL="3600450" indent="0">
              <a:buNone/>
              <a:defRPr sz="1800" b="1"/>
            </a:lvl8pPr>
            <a:lvl9pPr marL="4114800" indent="0">
              <a:buNone/>
              <a:defRPr sz="1800" b="1"/>
            </a:lvl9pPr>
          </a:lstStyle>
          <a:p>
            <a:pPr lvl="0"/>
            <a:r>
              <a:rPr lang="en-US"/>
              <a:t>Click to edit Master text styles</a:t>
            </a:r>
          </a:p>
        </p:txBody>
      </p:sp>
      <p:sp>
        <p:nvSpPr>
          <p:cNvPr id="6" name="Content Placeholder 5"/>
          <p:cNvSpPr>
            <a:spLocks noGrp="1"/>
          </p:cNvSpPr>
          <p:nvPr>
            <p:ph sz="quarter" idx="4"/>
          </p:nvPr>
        </p:nvSpPr>
        <p:spPr>
          <a:xfrm>
            <a:off x="5724433" y="3284695"/>
            <a:ext cx="4708819" cy="396494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en-US"/>
          </a:p>
        </p:txBody>
      </p:sp>
      <p:sp>
        <p:nvSpPr>
          <p:cNvPr id="8" name="Footer Placeholder 7"/>
          <p:cNvSpPr>
            <a:spLocks noGrp="1"/>
          </p:cNvSpPr>
          <p:nvPr>
            <p:ph type="ftr" sz="quarter" idx="11"/>
          </p:nvPr>
        </p:nvSpPr>
        <p:spPr/>
        <p:txBody>
          <a:bodyPr/>
          <a:lstStyle/>
          <a:p>
            <a:pPr>
              <a:defRPr/>
            </a:pPr>
            <a:endParaRPr lang="en-US" altLang="en-US"/>
          </a:p>
        </p:txBody>
      </p:sp>
      <p:sp>
        <p:nvSpPr>
          <p:cNvPr id="9" name="Slide Number Placeholder 8"/>
          <p:cNvSpPr>
            <a:spLocks noGrp="1"/>
          </p:cNvSpPr>
          <p:nvPr>
            <p:ph type="sldNum" sz="quarter" idx="12"/>
          </p:nvPr>
        </p:nvSpPr>
        <p:spPr/>
        <p:txBody>
          <a:bodyPr/>
          <a:lstStyle/>
          <a:p>
            <a:pPr>
              <a:defRPr/>
            </a:pPr>
            <a:fld id="{1184B743-825F-4617-A057-F7FFD4C639DD}" type="slidenum">
              <a:rPr lang="en-US" altLang="en-US" smtClean="0"/>
              <a:pPr>
                <a:defRPr/>
              </a:pPr>
              <a:t>‹#›</a:t>
            </a:fld>
            <a:endParaRPr lang="en-US" altLang="en-US"/>
          </a:p>
        </p:txBody>
      </p:sp>
    </p:spTree>
    <p:extLst>
      <p:ext uri="{BB962C8B-B14F-4D97-AF65-F5344CB8AC3E}">
        <p14:creationId xmlns:p14="http://schemas.microsoft.com/office/powerpoint/2010/main" val="3296804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762001" y="731520"/>
            <a:ext cx="9671252" cy="158496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en-US"/>
          </a:p>
        </p:txBody>
      </p:sp>
      <p:sp>
        <p:nvSpPr>
          <p:cNvPr id="4" name="Footer Placeholder 3"/>
          <p:cNvSpPr>
            <a:spLocks noGrp="1"/>
          </p:cNvSpPr>
          <p:nvPr>
            <p:ph type="ftr" sz="quarter" idx="11"/>
          </p:nvPr>
        </p:nvSpPr>
        <p:spPr/>
        <p:txBody>
          <a:bodyPr/>
          <a:lstStyle/>
          <a:p>
            <a:pPr>
              <a:defRPr/>
            </a:pPr>
            <a:endParaRPr lang="en-US" altLang="en-US"/>
          </a:p>
        </p:txBody>
      </p:sp>
      <p:sp>
        <p:nvSpPr>
          <p:cNvPr id="5" name="Slide Number Placeholder 4"/>
          <p:cNvSpPr>
            <a:spLocks noGrp="1"/>
          </p:cNvSpPr>
          <p:nvPr>
            <p:ph type="sldNum" sz="quarter" idx="12"/>
          </p:nvPr>
        </p:nvSpPr>
        <p:spPr/>
        <p:txBody>
          <a:bodyPr/>
          <a:lstStyle/>
          <a:p>
            <a:pPr>
              <a:defRPr/>
            </a:pPr>
            <a:fld id="{0E702F05-80AB-4531-ACBA-CC2C11687531}" type="slidenum">
              <a:rPr lang="en-US" altLang="en-US" smtClean="0"/>
              <a:pPr>
                <a:defRPr/>
              </a:pPr>
              <a:t>‹#›</a:t>
            </a:fld>
            <a:endParaRPr lang="en-US" altLang="en-US"/>
          </a:p>
        </p:txBody>
      </p:sp>
    </p:spTree>
    <p:extLst>
      <p:ext uri="{BB962C8B-B14F-4D97-AF65-F5344CB8AC3E}">
        <p14:creationId xmlns:p14="http://schemas.microsoft.com/office/powerpoint/2010/main" val="2314363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en-US"/>
          </a:p>
        </p:txBody>
      </p:sp>
      <p:sp>
        <p:nvSpPr>
          <p:cNvPr id="3" name="Footer Placeholder 2"/>
          <p:cNvSpPr>
            <a:spLocks noGrp="1"/>
          </p:cNvSpPr>
          <p:nvPr>
            <p:ph type="ftr" sz="quarter" idx="11"/>
          </p:nvPr>
        </p:nvSpPr>
        <p:spPr/>
        <p:txBody>
          <a:bodyPr/>
          <a:lstStyle/>
          <a:p>
            <a:pPr>
              <a:defRPr/>
            </a:pPr>
            <a:endParaRPr lang="en-US" altLang="en-US"/>
          </a:p>
        </p:txBody>
      </p:sp>
      <p:sp>
        <p:nvSpPr>
          <p:cNvPr id="4" name="Slide Number Placeholder 3"/>
          <p:cNvSpPr>
            <a:spLocks noGrp="1"/>
          </p:cNvSpPr>
          <p:nvPr>
            <p:ph type="sldNum" sz="quarter" idx="12"/>
          </p:nvPr>
        </p:nvSpPr>
        <p:spPr/>
        <p:txBody>
          <a:bodyPr/>
          <a:lstStyle/>
          <a:p>
            <a:pPr>
              <a:defRPr/>
            </a:pPr>
            <a:fld id="{DE08FFA5-6353-476F-B872-A5004FD6A254}" type="slidenum">
              <a:rPr lang="en-US" altLang="en-US" smtClean="0"/>
              <a:pPr>
                <a:defRPr/>
              </a:pPr>
              <a:t>‹#›</a:t>
            </a:fld>
            <a:endParaRPr lang="en-US" altLang="en-US"/>
          </a:p>
        </p:txBody>
      </p:sp>
    </p:spTree>
    <p:extLst>
      <p:ext uri="{BB962C8B-B14F-4D97-AF65-F5344CB8AC3E}">
        <p14:creationId xmlns:p14="http://schemas.microsoft.com/office/powerpoint/2010/main" val="2058967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1" y="1798325"/>
            <a:ext cx="4336344" cy="1534159"/>
          </a:xfrm>
        </p:spPr>
        <p:txBody>
          <a:bodyPr anchor="b">
            <a:normAutofit/>
          </a:bodyPr>
          <a:lstStyle>
            <a:lvl1pPr>
              <a:defRPr sz="2250"/>
            </a:lvl1pPr>
          </a:lstStyle>
          <a:p>
            <a:r>
              <a:rPr lang="en-US"/>
              <a:t>Click to edit Master title style</a:t>
            </a:r>
            <a:endParaRPr lang="en-US" dirty="0"/>
          </a:p>
        </p:txBody>
      </p:sp>
      <p:sp>
        <p:nvSpPr>
          <p:cNvPr id="3" name="Content Placeholder 2"/>
          <p:cNvSpPr>
            <a:spLocks noGrp="1"/>
          </p:cNvSpPr>
          <p:nvPr>
            <p:ph idx="1"/>
          </p:nvPr>
        </p:nvSpPr>
        <p:spPr>
          <a:xfrm>
            <a:off x="5355519" y="617910"/>
            <a:ext cx="5077734" cy="663172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2001" y="3332483"/>
            <a:ext cx="4336344" cy="3101339"/>
          </a:xfrm>
        </p:spPr>
        <p:txBody>
          <a:bodyPr>
            <a:normAutofit/>
          </a:bodyPr>
          <a:lstStyle>
            <a:lvl1pPr marL="0" indent="0">
              <a:buNone/>
              <a:defRPr sz="1575"/>
            </a:lvl1pPr>
            <a:lvl2pPr marL="514196" indent="0">
              <a:buNone/>
              <a:defRPr sz="1575"/>
            </a:lvl2pPr>
            <a:lvl3pPr marL="1028392" indent="0">
              <a:buNone/>
              <a:defRPr sz="1350"/>
            </a:lvl3pPr>
            <a:lvl4pPr marL="1542588" indent="0">
              <a:buNone/>
              <a:defRPr sz="1125"/>
            </a:lvl4pPr>
            <a:lvl5pPr marL="2056782" indent="0">
              <a:buNone/>
              <a:defRPr sz="1125"/>
            </a:lvl5pPr>
            <a:lvl6pPr marL="2570978" indent="0">
              <a:buNone/>
              <a:defRPr sz="1125"/>
            </a:lvl6pPr>
            <a:lvl7pPr marL="3085174" indent="0">
              <a:buNone/>
              <a:defRPr sz="1125"/>
            </a:lvl7pPr>
            <a:lvl8pPr marL="3599370" indent="0">
              <a:buNone/>
              <a:defRPr sz="1125"/>
            </a:lvl8pPr>
            <a:lvl9pPr marL="4113566" indent="0">
              <a:buNone/>
              <a:defRPr sz="1125"/>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a:p>
        </p:txBody>
      </p:sp>
      <p:sp>
        <p:nvSpPr>
          <p:cNvPr id="6" name="Footer Placeholder 5"/>
          <p:cNvSpPr>
            <a:spLocks noGrp="1"/>
          </p:cNvSpPr>
          <p:nvPr>
            <p:ph type="ftr" sz="quarter" idx="11"/>
          </p:nvPr>
        </p:nvSpPr>
        <p:spPr/>
        <p:txBody>
          <a:bodyPr/>
          <a:lstStyle/>
          <a:p>
            <a:pPr>
              <a:defRPr/>
            </a:pPr>
            <a:endParaRPr lang="en-US" altLang="en-US"/>
          </a:p>
        </p:txBody>
      </p:sp>
      <p:sp>
        <p:nvSpPr>
          <p:cNvPr id="7" name="Slide Number Placeholder 6"/>
          <p:cNvSpPr>
            <a:spLocks noGrp="1"/>
          </p:cNvSpPr>
          <p:nvPr>
            <p:ph type="sldNum" sz="quarter" idx="12"/>
          </p:nvPr>
        </p:nvSpPr>
        <p:spPr/>
        <p:txBody>
          <a:bodyPr/>
          <a:lstStyle/>
          <a:p>
            <a:pPr>
              <a:defRPr/>
            </a:pPr>
            <a:fld id="{1A89E9A9-E39E-4B1C-B655-B6383FBB2726}" type="slidenum">
              <a:rPr lang="en-US" altLang="en-US" smtClean="0"/>
              <a:pPr>
                <a:defRPr/>
              </a:pPr>
              <a:t>‹#›</a:t>
            </a:fld>
            <a:endParaRPr lang="en-US" altLang="en-US"/>
          </a:p>
        </p:txBody>
      </p:sp>
    </p:spTree>
    <p:extLst>
      <p:ext uri="{BB962C8B-B14F-4D97-AF65-F5344CB8AC3E}">
        <p14:creationId xmlns:p14="http://schemas.microsoft.com/office/powerpoint/2010/main" val="46972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2" y="5760720"/>
            <a:ext cx="9671250" cy="680086"/>
          </a:xfrm>
        </p:spPr>
        <p:txBody>
          <a:bodyPr anchor="b">
            <a:normAutofit/>
          </a:bodyPr>
          <a:lstStyle>
            <a:lvl1pPr algn="l">
              <a:defRPr sz="27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762001" y="731520"/>
            <a:ext cx="9671252" cy="4614862"/>
          </a:xfrm>
        </p:spPr>
        <p:txBody>
          <a:bodyPr anchor="t">
            <a:normAutofit/>
          </a:bodyPr>
          <a:lstStyle>
            <a:lvl1pPr marL="0" indent="0" algn="ctr">
              <a:buNone/>
              <a:defRPr sz="1800"/>
            </a:lvl1pPr>
            <a:lvl2pPr marL="514350" indent="0">
              <a:buNone/>
              <a:defRPr sz="1800"/>
            </a:lvl2pPr>
            <a:lvl3pPr marL="1028700" indent="0">
              <a:buNone/>
              <a:defRPr sz="1800"/>
            </a:lvl3pPr>
            <a:lvl4pPr marL="1543050" indent="0">
              <a:buNone/>
              <a:defRPr sz="1800"/>
            </a:lvl4pPr>
            <a:lvl5pPr marL="2057400" indent="0">
              <a:buNone/>
              <a:defRPr sz="1800"/>
            </a:lvl5pPr>
            <a:lvl6pPr marL="2571750" indent="0">
              <a:buNone/>
              <a:defRPr sz="1800"/>
            </a:lvl6pPr>
            <a:lvl7pPr marL="3086100" indent="0">
              <a:buNone/>
              <a:defRPr sz="1800"/>
            </a:lvl7pPr>
            <a:lvl8pPr marL="3600450" indent="0">
              <a:buNone/>
              <a:defRPr sz="1800"/>
            </a:lvl8pPr>
            <a:lvl9pPr marL="411480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762002" y="6440806"/>
            <a:ext cx="9671250" cy="808829"/>
          </a:xfrm>
        </p:spPr>
        <p:txBody>
          <a:bodyPr>
            <a:normAutofit/>
          </a:bodyPr>
          <a:lstStyle>
            <a:lvl1pPr marL="0" indent="0">
              <a:buNone/>
              <a:defRPr sz="1350"/>
            </a:lvl1pPr>
            <a:lvl2pPr marL="514350" indent="0">
              <a:buNone/>
              <a:defRPr sz="1350"/>
            </a:lvl2pPr>
            <a:lvl3pPr marL="1028700" indent="0">
              <a:buNone/>
              <a:defRPr sz="1125"/>
            </a:lvl3pPr>
            <a:lvl4pPr marL="1543050" indent="0">
              <a:buNone/>
              <a:defRPr sz="1013"/>
            </a:lvl4pPr>
            <a:lvl5pPr marL="2057400" indent="0">
              <a:buNone/>
              <a:defRPr sz="1013"/>
            </a:lvl5pPr>
            <a:lvl6pPr marL="2571750" indent="0">
              <a:buNone/>
              <a:defRPr sz="1013"/>
            </a:lvl6pPr>
            <a:lvl7pPr marL="3086100" indent="0">
              <a:buNone/>
              <a:defRPr sz="1013"/>
            </a:lvl7pPr>
            <a:lvl8pPr marL="3600450" indent="0">
              <a:buNone/>
              <a:defRPr sz="1013"/>
            </a:lvl8pPr>
            <a:lvl9pPr marL="4114800" indent="0">
              <a:buNone/>
              <a:defRPr sz="1013"/>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en-US"/>
          </a:p>
        </p:txBody>
      </p:sp>
      <p:sp>
        <p:nvSpPr>
          <p:cNvPr id="6" name="Footer Placeholder 5"/>
          <p:cNvSpPr>
            <a:spLocks noGrp="1"/>
          </p:cNvSpPr>
          <p:nvPr>
            <p:ph type="ftr" sz="quarter" idx="11"/>
          </p:nvPr>
        </p:nvSpPr>
        <p:spPr/>
        <p:txBody>
          <a:bodyPr/>
          <a:lstStyle/>
          <a:p>
            <a:pPr>
              <a:defRPr/>
            </a:pPr>
            <a:endParaRPr lang="en-US" altLang="en-US"/>
          </a:p>
        </p:txBody>
      </p:sp>
      <p:sp>
        <p:nvSpPr>
          <p:cNvPr id="7" name="Slide Number Placeholder 6"/>
          <p:cNvSpPr>
            <a:spLocks noGrp="1"/>
          </p:cNvSpPr>
          <p:nvPr>
            <p:ph type="sldNum" sz="quarter" idx="12"/>
          </p:nvPr>
        </p:nvSpPr>
        <p:spPr/>
        <p:txBody>
          <a:bodyPr/>
          <a:lstStyle/>
          <a:p>
            <a:pPr>
              <a:defRPr/>
            </a:pPr>
            <a:fld id="{785E86BD-3E34-4D30-9E29-2F67BF85FF2A}" type="slidenum">
              <a:rPr lang="en-US" altLang="en-US" smtClean="0"/>
              <a:pPr>
                <a:defRPr/>
              </a:pPr>
              <a:t>‹#›</a:t>
            </a:fld>
            <a:endParaRPr lang="en-US" altLang="en-US"/>
          </a:p>
        </p:txBody>
      </p:sp>
    </p:spTree>
    <p:extLst>
      <p:ext uri="{BB962C8B-B14F-4D97-AF65-F5344CB8AC3E}">
        <p14:creationId xmlns:p14="http://schemas.microsoft.com/office/powerpoint/2010/main" val="2006436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10160"/>
            <a:ext cx="13716000" cy="8239760"/>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762001" y="731520"/>
            <a:ext cx="9671252" cy="158496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762001" y="2592707"/>
            <a:ext cx="9671252" cy="46569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105775" y="7249635"/>
            <a:ext cx="1025931" cy="438150"/>
          </a:xfrm>
          <a:prstGeom prst="rect">
            <a:avLst/>
          </a:prstGeom>
        </p:spPr>
        <p:txBody>
          <a:bodyPr vert="horz" lIns="91440" tIns="45720" rIns="91440" bIns="45720" rtlCol="0" anchor="ctr"/>
          <a:lstStyle>
            <a:lvl1pPr algn="r">
              <a:defRPr sz="1013">
                <a:solidFill>
                  <a:schemeClr val="tx1">
                    <a:tint val="75000"/>
                  </a:schemeClr>
                </a:solidFill>
              </a:defRPr>
            </a:lvl1pPr>
          </a:lstStyle>
          <a:p>
            <a:pPr>
              <a:defRPr/>
            </a:pPr>
            <a:endParaRPr lang="en-US" altLang="en-US"/>
          </a:p>
        </p:txBody>
      </p:sp>
      <p:sp>
        <p:nvSpPr>
          <p:cNvPr id="5" name="Footer Placeholder 4"/>
          <p:cNvSpPr>
            <a:spLocks noGrp="1"/>
          </p:cNvSpPr>
          <p:nvPr>
            <p:ph type="ftr" sz="quarter" idx="3"/>
          </p:nvPr>
        </p:nvSpPr>
        <p:spPr>
          <a:xfrm>
            <a:off x="762001" y="7249635"/>
            <a:ext cx="7084814" cy="438150"/>
          </a:xfrm>
          <a:prstGeom prst="rect">
            <a:avLst/>
          </a:prstGeom>
        </p:spPr>
        <p:txBody>
          <a:bodyPr vert="horz" lIns="91440" tIns="45720" rIns="91440" bIns="45720" rtlCol="0" anchor="ctr"/>
          <a:lstStyle>
            <a:lvl1pPr algn="l">
              <a:defRPr sz="1013">
                <a:solidFill>
                  <a:schemeClr val="tx1">
                    <a:tint val="75000"/>
                  </a:schemeClr>
                </a:solidFill>
              </a:defRPr>
            </a:lvl1pPr>
          </a:lstStyle>
          <a:p>
            <a:pPr>
              <a:defRPr/>
            </a:pPr>
            <a:endParaRPr lang="en-US" altLang="en-US"/>
          </a:p>
        </p:txBody>
      </p:sp>
      <p:sp>
        <p:nvSpPr>
          <p:cNvPr id="6" name="Slide Number Placeholder 5"/>
          <p:cNvSpPr>
            <a:spLocks noGrp="1"/>
          </p:cNvSpPr>
          <p:nvPr>
            <p:ph type="sldNum" sz="quarter" idx="4"/>
          </p:nvPr>
        </p:nvSpPr>
        <p:spPr>
          <a:xfrm>
            <a:off x="9664497" y="7249635"/>
            <a:ext cx="768756" cy="438150"/>
          </a:xfrm>
          <a:prstGeom prst="rect">
            <a:avLst/>
          </a:prstGeom>
        </p:spPr>
        <p:txBody>
          <a:bodyPr vert="horz" lIns="91440" tIns="45720" rIns="91440" bIns="45720" rtlCol="0" anchor="ctr"/>
          <a:lstStyle>
            <a:lvl1pPr algn="r">
              <a:defRPr sz="1013">
                <a:solidFill>
                  <a:schemeClr val="accent1">
                    <a:lumMod val="75000"/>
                  </a:schemeClr>
                </a:solidFill>
              </a:defRPr>
            </a:lvl1pPr>
          </a:lstStyle>
          <a:p>
            <a:pPr>
              <a:defRPr/>
            </a:pPr>
            <a:fld id="{A9D793E7-4773-4B30-8ED9-9726AB29EA14}" type="slidenum">
              <a:rPr lang="en-US" altLang="en-US" smtClean="0"/>
              <a:pPr>
                <a:defRPr/>
              </a:pPr>
              <a:t>‹#›</a:t>
            </a:fld>
            <a:endParaRPr lang="en-US" altLang="en-US"/>
          </a:p>
        </p:txBody>
      </p:sp>
    </p:spTree>
    <p:extLst>
      <p:ext uri="{BB962C8B-B14F-4D97-AF65-F5344CB8AC3E}">
        <p14:creationId xmlns:p14="http://schemas.microsoft.com/office/powerpoint/2010/main" val="160425330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514350" rtl="0" eaLnBrk="1" latinLnBrk="0" hangingPunct="1">
        <a:spcBef>
          <a:spcPct val="0"/>
        </a:spcBef>
        <a:buNone/>
        <a:defRPr sz="405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85763" indent="-385763" algn="l" defTabSz="514350" rtl="0" eaLnBrk="1" latinLnBrk="0" hangingPunct="1">
        <a:spcBef>
          <a:spcPts val="1125"/>
        </a:spcBef>
        <a:spcAft>
          <a:spcPts val="0"/>
        </a:spcAft>
        <a:buClr>
          <a:schemeClr val="accent1">
            <a:lumMod val="75000"/>
          </a:schemeClr>
        </a:buClr>
        <a:buSzPct val="80000"/>
        <a:buFont typeface="Wingdings 3" charset="2"/>
        <a:buChar char=""/>
        <a:defRPr sz="2025" kern="1200">
          <a:solidFill>
            <a:schemeClr val="tx1">
              <a:lumMod val="75000"/>
              <a:lumOff val="25000"/>
            </a:schemeClr>
          </a:solidFill>
          <a:latin typeface="+mn-lt"/>
          <a:ea typeface="+mn-ea"/>
          <a:cs typeface="+mn-cs"/>
        </a:defRPr>
      </a:lvl1pPr>
      <a:lvl2pPr marL="835819" indent="-321469" algn="l" defTabSz="514350" rtl="0" eaLnBrk="1" latinLnBrk="0" hangingPunct="1">
        <a:spcBef>
          <a:spcPts val="1125"/>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2pPr>
      <a:lvl3pPr marL="1285875" indent="-257175" algn="l" defTabSz="514350" rtl="0" eaLnBrk="1" latinLnBrk="0" hangingPunct="1">
        <a:spcBef>
          <a:spcPts val="1125"/>
        </a:spcBef>
        <a:spcAft>
          <a:spcPts val="0"/>
        </a:spcAft>
        <a:buClr>
          <a:schemeClr val="accent1">
            <a:lumMod val="75000"/>
          </a:schemeClr>
        </a:buClr>
        <a:buSzPct val="80000"/>
        <a:buFont typeface="Wingdings 3" charset="2"/>
        <a:buChar char=""/>
        <a:defRPr sz="1575" kern="1200">
          <a:solidFill>
            <a:schemeClr val="tx1">
              <a:lumMod val="75000"/>
              <a:lumOff val="25000"/>
            </a:schemeClr>
          </a:solidFill>
          <a:latin typeface="+mn-lt"/>
          <a:ea typeface="+mn-ea"/>
          <a:cs typeface="+mn-cs"/>
        </a:defRPr>
      </a:lvl3pPr>
      <a:lvl4pPr marL="1800225" indent="-257175" algn="l" defTabSz="514350" rtl="0" eaLnBrk="1" latinLnBrk="0" hangingPunct="1">
        <a:spcBef>
          <a:spcPts val="1125"/>
        </a:spcBef>
        <a:spcAft>
          <a:spcPts val="0"/>
        </a:spcAft>
        <a:buClr>
          <a:schemeClr val="accent1">
            <a:lumMod val="75000"/>
          </a:schemeClr>
        </a:buClr>
        <a:buSzPct val="80000"/>
        <a:buFont typeface="Wingdings 3" charset="2"/>
        <a:buChar char=""/>
        <a:defRPr sz="1350" kern="1200">
          <a:solidFill>
            <a:schemeClr val="tx1">
              <a:lumMod val="75000"/>
              <a:lumOff val="25000"/>
            </a:schemeClr>
          </a:solidFill>
          <a:latin typeface="+mn-lt"/>
          <a:ea typeface="+mn-ea"/>
          <a:cs typeface="+mn-cs"/>
        </a:defRPr>
      </a:lvl4pPr>
      <a:lvl5pPr marL="2314575" indent="-257175" algn="l" defTabSz="514350" rtl="0" eaLnBrk="1" latinLnBrk="0" hangingPunct="1">
        <a:spcBef>
          <a:spcPts val="1125"/>
        </a:spcBef>
        <a:spcAft>
          <a:spcPts val="0"/>
        </a:spcAft>
        <a:buClr>
          <a:schemeClr val="accent1">
            <a:lumMod val="75000"/>
          </a:schemeClr>
        </a:buClr>
        <a:buSzPct val="80000"/>
        <a:buFont typeface="Wingdings 3" charset="2"/>
        <a:buChar char=""/>
        <a:defRPr sz="1350" kern="1200">
          <a:solidFill>
            <a:schemeClr val="tx1">
              <a:lumMod val="75000"/>
              <a:lumOff val="25000"/>
            </a:schemeClr>
          </a:solidFill>
          <a:latin typeface="+mn-lt"/>
          <a:ea typeface="+mn-ea"/>
          <a:cs typeface="+mn-cs"/>
        </a:defRPr>
      </a:lvl5pPr>
      <a:lvl6pPr marL="2828925" indent="-257175" algn="l" defTabSz="514350" rtl="0" eaLnBrk="1" latinLnBrk="0" hangingPunct="1">
        <a:spcBef>
          <a:spcPts val="1125"/>
        </a:spcBef>
        <a:spcAft>
          <a:spcPts val="0"/>
        </a:spcAft>
        <a:buClr>
          <a:schemeClr val="accent1">
            <a:lumMod val="75000"/>
          </a:schemeClr>
        </a:buClr>
        <a:buSzPct val="80000"/>
        <a:buFont typeface="Wingdings 3" charset="2"/>
        <a:buChar char=""/>
        <a:defRPr sz="1350" kern="1200">
          <a:solidFill>
            <a:schemeClr val="tx1">
              <a:lumMod val="75000"/>
              <a:lumOff val="25000"/>
            </a:schemeClr>
          </a:solidFill>
          <a:latin typeface="+mn-lt"/>
          <a:ea typeface="+mn-ea"/>
          <a:cs typeface="+mn-cs"/>
        </a:defRPr>
      </a:lvl6pPr>
      <a:lvl7pPr marL="3343275" indent="-257175" algn="l" defTabSz="514350" rtl="0" eaLnBrk="1" latinLnBrk="0" hangingPunct="1">
        <a:spcBef>
          <a:spcPts val="1125"/>
        </a:spcBef>
        <a:spcAft>
          <a:spcPts val="0"/>
        </a:spcAft>
        <a:buClr>
          <a:schemeClr val="accent1">
            <a:lumMod val="75000"/>
          </a:schemeClr>
        </a:buClr>
        <a:buSzPct val="80000"/>
        <a:buFont typeface="Wingdings 3" charset="2"/>
        <a:buChar char=""/>
        <a:defRPr sz="1350" kern="1200">
          <a:solidFill>
            <a:schemeClr val="tx1">
              <a:lumMod val="75000"/>
              <a:lumOff val="25000"/>
            </a:schemeClr>
          </a:solidFill>
          <a:latin typeface="+mn-lt"/>
          <a:ea typeface="+mn-ea"/>
          <a:cs typeface="+mn-cs"/>
        </a:defRPr>
      </a:lvl7pPr>
      <a:lvl8pPr marL="3857625" indent="-257175" algn="l" defTabSz="514350" rtl="0" eaLnBrk="1" latinLnBrk="0" hangingPunct="1">
        <a:spcBef>
          <a:spcPts val="1125"/>
        </a:spcBef>
        <a:spcAft>
          <a:spcPts val="0"/>
        </a:spcAft>
        <a:buClr>
          <a:schemeClr val="accent1">
            <a:lumMod val="75000"/>
          </a:schemeClr>
        </a:buClr>
        <a:buSzPct val="80000"/>
        <a:buFont typeface="Wingdings 3" charset="2"/>
        <a:buChar char=""/>
        <a:defRPr sz="1350" kern="1200">
          <a:solidFill>
            <a:schemeClr val="tx1">
              <a:lumMod val="75000"/>
              <a:lumOff val="25000"/>
            </a:schemeClr>
          </a:solidFill>
          <a:latin typeface="+mn-lt"/>
          <a:ea typeface="+mn-ea"/>
          <a:cs typeface="+mn-cs"/>
        </a:defRPr>
      </a:lvl8pPr>
      <a:lvl9pPr marL="4371975" indent="-257175" algn="l" defTabSz="514350" rtl="0" eaLnBrk="1" latinLnBrk="0" hangingPunct="1">
        <a:spcBef>
          <a:spcPts val="1125"/>
        </a:spcBef>
        <a:spcAft>
          <a:spcPts val="0"/>
        </a:spcAft>
        <a:buClr>
          <a:schemeClr val="accent1">
            <a:lumMod val="75000"/>
          </a:schemeClr>
        </a:buClr>
        <a:buSzPct val="80000"/>
        <a:buFont typeface="Wingdings 3" charset="2"/>
        <a:buChar char=""/>
        <a:defRPr sz="1350" kern="1200">
          <a:solidFill>
            <a:schemeClr val="tx1">
              <a:lumMod val="75000"/>
              <a:lumOff val="25000"/>
            </a:schemeClr>
          </a:solidFill>
          <a:latin typeface="+mn-lt"/>
          <a:ea typeface="+mn-ea"/>
          <a:cs typeface="+mn-cs"/>
        </a:defRPr>
      </a:lvl9pPr>
    </p:bodyStyle>
    <p:otherStyle>
      <a:defPPr>
        <a:defRPr lang="en-US"/>
      </a:defPPr>
      <a:lvl1pPr marL="0" algn="l" defTabSz="514350" rtl="0" eaLnBrk="1" latinLnBrk="0" hangingPunct="1">
        <a:defRPr sz="2025" kern="1200">
          <a:solidFill>
            <a:schemeClr val="tx1"/>
          </a:solidFill>
          <a:latin typeface="+mn-lt"/>
          <a:ea typeface="+mn-ea"/>
          <a:cs typeface="+mn-cs"/>
        </a:defRPr>
      </a:lvl1pPr>
      <a:lvl2pPr marL="514350" algn="l" defTabSz="514350" rtl="0" eaLnBrk="1" latinLnBrk="0" hangingPunct="1">
        <a:defRPr sz="2025" kern="1200">
          <a:solidFill>
            <a:schemeClr val="tx1"/>
          </a:solidFill>
          <a:latin typeface="+mn-lt"/>
          <a:ea typeface="+mn-ea"/>
          <a:cs typeface="+mn-cs"/>
        </a:defRPr>
      </a:lvl2pPr>
      <a:lvl3pPr marL="1028700" algn="l" defTabSz="514350" rtl="0" eaLnBrk="1" latinLnBrk="0" hangingPunct="1">
        <a:defRPr sz="2025" kern="1200">
          <a:solidFill>
            <a:schemeClr val="tx1"/>
          </a:solidFill>
          <a:latin typeface="+mn-lt"/>
          <a:ea typeface="+mn-ea"/>
          <a:cs typeface="+mn-cs"/>
        </a:defRPr>
      </a:lvl3pPr>
      <a:lvl4pPr marL="1543050" algn="l" defTabSz="514350" rtl="0" eaLnBrk="1" latinLnBrk="0" hangingPunct="1">
        <a:defRPr sz="2025" kern="1200">
          <a:solidFill>
            <a:schemeClr val="tx1"/>
          </a:solidFill>
          <a:latin typeface="+mn-lt"/>
          <a:ea typeface="+mn-ea"/>
          <a:cs typeface="+mn-cs"/>
        </a:defRPr>
      </a:lvl4pPr>
      <a:lvl5pPr marL="2057400" algn="l" defTabSz="514350" rtl="0" eaLnBrk="1" latinLnBrk="0" hangingPunct="1">
        <a:defRPr sz="2025" kern="1200">
          <a:solidFill>
            <a:schemeClr val="tx1"/>
          </a:solidFill>
          <a:latin typeface="+mn-lt"/>
          <a:ea typeface="+mn-ea"/>
          <a:cs typeface="+mn-cs"/>
        </a:defRPr>
      </a:lvl5pPr>
      <a:lvl6pPr marL="2571750" algn="l" defTabSz="514350" rtl="0" eaLnBrk="1" latinLnBrk="0" hangingPunct="1">
        <a:defRPr sz="2025" kern="1200">
          <a:solidFill>
            <a:schemeClr val="tx1"/>
          </a:solidFill>
          <a:latin typeface="+mn-lt"/>
          <a:ea typeface="+mn-ea"/>
          <a:cs typeface="+mn-cs"/>
        </a:defRPr>
      </a:lvl6pPr>
      <a:lvl7pPr marL="3086100" algn="l" defTabSz="514350" rtl="0" eaLnBrk="1" latinLnBrk="0" hangingPunct="1">
        <a:defRPr sz="2025" kern="1200">
          <a:solidFill>
            <a:schemeClr val="tx1"/>
          </a:solidFill>
          <a:latin typeface="+mn-lt"/>
          <a:ea typeface="+mn-ea"/>
          <a:cs typeface="+mn-cs"/>
        </a:defRPr>
      </a:lvl7pPr>
      <a:lvl8pPr marL="3600450" algn="l" defTabSz="514350" rtl="0" eaLnBrk="1" latinLnBrk="0" hangingPunct="1">
        <a:defRPr sz="2025" kern="1200">
          <a:solidFill>
            <a:schemeClr val="tx1"/>
          </a:solidFill>
          <a:latin typeface="+mn-lt"/>
          <a:ea typeface="+mn-ea"/>
          <a:cs typeface="+mn-cs"/>
        </a:defRPr>
      </a:lvl8pPr>
      <a:lvl9pPr marL="4114800" algn="l" defTabSz="514350" rtl="0" eaLnBrk="1" latinLnBrk="0" hangingPunct="1">
        <a:defRPr sz="202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s://www.ncbi.nlm.nih.gov/books/NBK549812/" TargetMode="External"/><Relationship Id="rId2" Type="http://schemas.openxmlformats.org/officeDocument/2006/relationships/hyperlink" Target="https://www.apa.org/topics/psychotherapy/group-therapy" TargetMode="External"/><Relationship Id="rId1" Type="http://schemas.openxmlformats.org/officeDocument/2006/relationships/slideLayout" Target="../slideLayouts/slideLayout7.xml"/><Relationship Id="rId4" Type="http://schemas.openxmlformats.org/officeDocument/2006/relationships/hyperlink" Target="https://doi.org/10.1177/053331641984950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Rectangle 2">
            <a:extLst>
              <a:ext uri="{FF2B5EF4-FFF2-40B4-BE49-F238E27FC236}">
                <a16:creationId xmlns:a16="http://schemas.microsoft.com/office/drawing/2014/main" id="{2FABC1D7-3DBD-4F61-9D3B-9F9D29D54537}"/>
              </a:ext>
            </a:extLst>
          </p:cNvPr>
          <p:cNvSpPr txBox="1">
            <a:spLocks noChangeArrowheads="1"/>
          </p:cNvSpPr>
          <p:nvPr/>
        </p:nvSpPr>
        <p:spPr bwMode="auto">
          <a:xfrm>
            <a:off x="0" y="392113"/>
            <a:ext cx="13716000"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5392" tIns="62696" rIns="125392" bIns="62696" numCol="1" anchor="ctr" anchorCtr="0" compatLnSpc="1">
            <a:prstTxWarp prst="textNoShape">
              <a:avLst/>
            </a:prstTxWarp>
          </a:bodyPr>
          <a:lstStyle>
            <a:lvl1pPr algn="ctr" defTabSz="1254125" rtl="0" eaLnBrk="0" fontAlgn="base" hangingPunct="0">
              <a:spcBef>
                <a:spcPct val="0"/>
              </a:spcBef>
              <a:spcAft>
                <a:spcPct val="0"/>
              </a:spcAft>
              <a:defRPr sz="6100">
                <a:solidFill>
                  <a:schemeClr val="tx2"/>
                </a:solidFill>
                <a:latin typeface="+mj-lt"/>
                <a:ea typeface="+mj-ea"/>
                <a:cs typeface="+mj-cs"/>
              </a:defRPr>
            </a:lvl1pPr>
            <a:lvl2pPr algn="ctr" defTabSz="1254125" rtl="0" eaLnBrk="0" fontAlgn="base" hangingPunct="0">
              <a:spcBef>
                <a:spcPct val="0"/>
              </a:spcBef>
              <a:spcAft>
                <a:spcPct val="0"/>
              </a:spcAft>
              <a:defRPr sz="6100">
                <a:solidFill>
                  <a:schemeClr val="tx2"/>
                </a:solidFill>
                <a:latin typeface="Arial" charset="0"/>
              </a:defRPr>
            </a:lvl2pPr>
            <a:lvl3pPr algn="ctr" defTabSz="1254125" rtl="0" eaLnBrk="0" fontAlgn="base" hangingPunct="0">
              <a:spcBef>
                <a:spcPct val="0"/>
              </a:spcBef>
              <a:spcAft>
                <a:spcPct val="0"/>
              </a:spcAft>
              <a:defRPr sz="6100">
                <a:solidFill>
                  <a:schemeClr val="tx2"/>
                </a:solidFill>
                <a:latin typeface="Arial" charset="0"/>
              </a:defRPr>
            </a:lvl3pPr>
            <a:lvl4pPr algn="ctr" defTabSz="1254125" rtl="0" eaLnBrk="0" fontAlgn="base" hangingPunct="0">
              <a:spcBef>
                <a:spcPct val="0"/>
              </a:spcBef>
              <a:spcAft>
                <a:spcPct val="0"/>
              </a:spcAft>
              <a:defRPr sz="6100">
                <a:solidFill>
                  <a:schemeClr val="tx2"/>
                </a:solidFill>
                <a:latin typeface="Arial" charset="0"/>
              </a:defRPr>
            </a:lvl4pPr>
            <a:lvl5pPr algn="ctr" defTabSz="1254125" rtl="0" eaLnBrk="0" fontAlgn="base" hangingPunct="0">
              <a:spcBef>
                <a:spcPct val="0"/>
              </a:spcBef>
              <a:spcAft>
                <a:spcPct val="0"/>
              </a:spcAft>
              <a:defRPr sz="6100">
                <a:solidFill>
                  <a:schemeClr val="tx2"/>
                </a:solidFill>
                <a:latin typeface="Arial" charset="0"/>
              </a:defRPr>
            </a:lvl5pPr>
            <a:lvl6pPr marL="457200" algn="ctr" defTabSz="1254125" rtl="0" fontAlgn="base">
              <a:spcBef>
                <a:spcPct val="0"/>
              </a:spcBef>
              <a:spcAft>
                <a:spcPct val="0"/>
              </a:spcAft>
              <a:defRPr sz="6100">
                <a:solidFill>
                  <a:schemeClr val="tx2"/>
                </a:solidFill>
                <a:latin typeface="Arial" charset="0"/>
              </a:defRPr>
            </a:lvl6pPr>
            <a:lvl7pPr marL="914400" algn="ctr" defTabSz="1254125" rtl="0" fontAlgn="base">
              <a:spcBef>
                <a:spcPct val="0"/>
              </a:spcBef>
              <a:spcAft>
                <a:spcPct val="0"/>
              </a:spcAft>
              <a:defRPr sz="6100">
                <a:solidFill>
                  <a:schemeClr val="tx2"/>
                </a:solidFill>
                <a:latin typeface="Arial" charset="0"/>
              </a:defRPr>
            </a:lvl7pPr>
            <a:lvl8pPr marL="1371600" algn="ctr" defTabSz="1254125" rtl="0" fontAlgn="base">
              <a:spcBef>
                <a:spcPct val="0"/>
              </a:spcBef>
              <a:spcAft>
                <a:spcPct val="0"/>
              </a:spcAft>
              <a:defRPr sz="6100">
                <a:solidFill>
                  <a:schemeClr val="tx2"/>
                </a:solidFill>
                <a:latin typeface="Arial" charset="0"/>
              </a:defRPr>
            </a:lvl8pPr>
            <a:lvl9pPr marL="1828800" algn="ctr" defTabSz="1254125" rtl="0" fontAlgn="base">
              <a:spcBef>
                <a:spcPct val="0"/>
              </a:spcBef>
              <a:spcAft>
                <a:spcPct val="0"/>
              </a:spcAft>
              <a:defRPr sz="6100">
                <a:solidFill>
                  <a:schemeClr val="tx2"/>
                </a:solidFill>
                <a:latin typeface="Arial" charset="0"/>
              </a:defRPr>
            </a:lvl9pPr>
          </a:lstStyle>
          <a:p>
            <a:pPr eaLnBrk="1" hangingPunct="1"/>
            <a:r>
              <a:rPr lang="en-US" altLang="en-US" sz="2800" i="1" u="sng" kern="0" dirty="0">
                <a:ln w="0"/>
                <a:solidFill>
                  <a:schemeClr val="tx1"/>
                </a:solidFill>
                <a:effectLst>
                  <a:outerShdw blurRad="38100" dist="19050" dir="2700000" algn="tl" rotWithShape="0">
                    <a:schemeClr val="dk1">
                      <a:alpha val="40000"/>
                    </a:schemeClr>
                  </a:outerShdw>
                </a:effectLst>
              </a:rPr>
              <a:t>Group Therapy</a:t>
            </a:r>
          </a:p>
        </p:txBody>
      </p:sp>
      <p:sp>
        <p:nvSpPr>
          <p:cNvPr id="51" name="Text Box 3">
            <a:extLst>
              <a:ext uri="{FF2B5EF4-FFF2-40B4-BE49-F238E27FC236}">
                <a16:creationId xmlns:a16="http://schemas.microsoft.com/office/drawing/2014/main" id="{436BBD58-27CD-4B29-A760-D04BAAF88053}"/>
              </a:ext>
            </a:extLst>
          </p:cNvPr>
          <p:cNvSpPr txBox="1">
            <a:spLocks noChangeArrowheads="1"/>
          </p:cNvSpPr>
          <p:nvPr/>
        </p:nvSpPr>
        <p:spPr bwMode="auto">
          <a:xfrm>
            <a:off x="266701" y="1482725"/>
            <a:ext cx="3141662" cy="10462074"/>
          </a:xfrm>
          <a:prstGeom prst="rect">
            <a:avLst/>
          </a:prstGeom>
          <a:noFill/>
          <a:ln w="9525">
            <a:noFill/>
            <a:miter lim="800000"/>
            <a:headEnd/>
            <a:tailEnd/>
          </a:ln>
          <a:effectLst/>
        </p:spPr>
        <p:txBody>
          <a:bodyPr wrap="square" lIns="63606" tIns="31803" rIns="63606" bIns="31803">
            <a:spAutoFit/>
          </a:bodyPr>
          <a:lstStyle/>
          <a:p>
            <a:pPr defTabSz="1035050" eaLnBrk="1" hangingPunct="1">
              <a:defRPr/>
            </a:pPr>
            <a:r>
              <a:rPr lang="en-US" altLang="en-US" sz="1100" b="1" dirty="0">
                <a:solidFill>
                  <a:srgbClr val="C00000"/>
                </a:solidFill>
                <a:highlight>
                  <a:srgbClr val="FFFF00"/>
                </a:highlight>
                <a:latin typeface="Times New Roman" pitchFamily="18" charset="0"/>
                <a:cs typeface="Times New Roman" pitchFamily="18" charset="0"/>
              </a:rPr>
              <a:t>Abstract</a:t>
            </a:r>
          </a:p>
          <a:p>
            <a:pPr marL="0" marR="0">
              <a:lnSpc>
                <a:spcPct val="107000"/>
              </a:lnSpc>
              <a:spcBef>
                <a:spcPts val="0"/>
              </a:spcBef>
              <a:spcAft>
                <a:spcPts val="800"/>
              </a:spcAft>
            </a:pPr>
            <a:r>
              <a:rPr lang="en-US" sz="900" dirty="0">
                <a:latin typeface="Calibri" panose="020F0502020204030204" pitchFamily="34" charset="0"/>
                <a:ea typeface="Calibri" panose="020F0502020204030204" pitchFamily="34" charset="0"/>
                <a:cs typeface="Times New Roman" panose="02020603050405020304" pitchFamily="18" charset="0"/>
              </a:rPr>
              <a:t>Group therapy is a form of psychotherapy that seek to help individuals in managing mental health conditions or coping with negative behaviors or experiences. This form of therapy involves one or more psychotherapist who provides psychotherapeutic services to several individuals in a session presenting with similar mental health issues. This presentation seeks to explore on group therapy including its background, EBP, populations, current trends, and treatment guidelines/recommendations. </a:t>
            </a:r>
          </a:p>
          <a:p>
            <a:pPr defTabSz="1035050" eaLnBrk="1" hangingPunct="1">
              <a:defRPr/>
            </a:pPr>
            <a:endParaRPr lang="en-US" altLang="en-US" sz="1100" b="1" dirty="0">
              <a:solidFill>
                <a:srgbClr val="C00000"/>
              </a:solidFill>
              <a:highlight>
                <a:srgbClr val="FFFF00"/>
              </a:highlight>
              <a:latin typeface="Times New Roman" pitchFamily="18" charset="0"/>
              <a:cs typeface="Times New Roman" pitchFamily="18" charset="0"/>
            </a:endParaRPr>
          </a:p>
          <a:p>
            <a:pPr defTabSz="1035050" eaLnBrk="1" hangingPunct="1">
              <a:defRPr/>
            </a:pPr>
            <a:endParaRPr lang="en-US" altLang="en-US" sz="1100" b="1" dirty="0">
              <a:solidFill>
                <a:srgbClr val="C00000"/>
              </a:solidFill>
              <a:highlight>
                <a:srgbClr val="FFFF00"/>
              </a:highlight>
              <a:latin typeface="Times New Roman" pitchFamily="18" charset="0"/>
              <a:cs typeface="Times New Roman" pitchFamily="18" charset="0"/>
            </a:endParaRPr>
          </a:p>
          <a:p>
            <a:pPr defTabSz="1035050" eaLnBrk="1" hangingPunct="1">
              <a:defRPr/>
            </a:pPr>
            <a:endParaRPr lang="en-US" altLang="en-US" sz="1100" b="1" dirty="0">
              <a:solidFill>
                <a:srgbClr val="C00000"/>
              </a:solidFill>
              <a:highlight>
                <a:srgbClr val="FFFF00"/>
              </a:highlight>
              <a:latin typeface="Times New Roman" pitchFamily="18" charset="0"/>
              <a:cs typeface="Times New Roman" pitchFamily="18" charset="0"/>
            </a:endParaRPr>
          </a:p>
          <a:p>
            <a:pPr defTabSz="1035050" eaLnBrk="1" hangingPunct="1">
              <a:defRPr/>
            </a:pPr>
            <a:endParaRPr lang="en-US" altLang="en-US" sz="1100" b="1" dirty="0">
              <a:solidFill>
                <a:srgbClr val="C00000"/>
              </a:solidFill>
              <a:highlight>
                <a:srgbClr val="FFFF00"/>
              </a:highlight>
              <a:latin typeface="Times New Roman" pitchFamily="18" charset="0"/>
              <a:cs typeface="Times New Roman" pitchFamily="18" charset="0"/>
            </a:endParaRPr>
          </a:p>
          <a:p>
            <a:pPr defTabSz="1035050" eaLnBrk="1" hangingPunct="1">
              <a:defRPr/>
            </a:pPr>
            <a:endParaRPr lang="en-US" altLang="en-US" sz="1100" b="1" dirty="0">
              <a:solidFill>
                <a:srgbClr val="C00000"/>
              </a:solidFill>
              <a:highlight>
                <a:srgbClr val="FFFF00"/>
              </a:highlight>
              <a:latin typeface="Times New Roman" pitchFamily="18" charset="0"/>
              <a:cs typeface="Times New Roman" pitchFamily="18" charset="0"/>
            </a:endParaRPr>
          </a:p>
          <a:p>
            <a:pPr defTabSz="1035050" eaLnBrk="1" hangingPunct="1">
              <a:defRPr/>
            </a:pPr>
            <a:endParaRPr lang="en-US" altLang="en-US" sz="1100" b="1" dirty="0">
              <a:solidFill>
                <a:srgbClr val="C00000"/>
              </a:solidFill>
              <a:highlight>
                <a:srgbClr val="FFFF00"/>
              </a:highlight>
              <a:latin typeface="Times New Roman" pitchFamily="18" charset="0"/>
              <a:cs typeface="Times New Roman" pitchFamily="18" charset="0"/>
            </a:endParaRPr>
          </a:p>
          <a:p>
            <a:pPr defTabSz="1035050" eaLnBrk="1" hangingPunct="1">
              <a:defRPr/>
            </a:pPr>
            <a:endParaRPr lang="en-US" altLang="en-US" sz="1100" b="1" dirty="0">
              <a:solidFill>
                <a:srgbClr val="C00000"/>
              </a:solidFill>
              <a:highlight>
                <a:srgbClr val="FFFF00"/>
              </a:highlight>
              <a:latin typeface="Times New Roman" pitchFamily="18" charset="0"/>
              <a:cs typeface="Times New Roman" pitchFamily="18" charset="0"/>
            </a:endParaRPr>
          </a:p>
          <a:p>
            <a:pPr defTabSz="1035050" eaLnBrk="1" hangingPunct="1">
              <a:defRPr/>
            </a:pPr>
            <a:endParaRPr lang="en-US" altLang="en-US" sz="1100" b="1" dirty="0">
              <a:solidFill>
                <a:srgbClr val="C00000"/>
              </a:solidFill>
              <a:highlight>
                <a:srgbClr val="FFFF00"/>
              </a:highlight>
              <a:latin typeface="Times New Roman" pitchFamily="18" charset="0"/>
              <a:cs typeface="Times New Roman" pitchFamily="18" charset="0"/>
            </a:endParaRPr>
          </a:p>
          <a:p>
            <a:pPr defTabSz="1035050" eaLnBrk="1" hangingPunct="1">
              <a:defRPr/>
            </a:pPr>
            <a:endParaRPr lang="en-US" altLang="en-US" sz="1100" b="1" dirty="0">
              <a:solidFill>
                <a:srgbClr val="C00000"/>
              </a:solidFill>
              <a:highlight>
                <a:srgbClr val="FFFF00"/>
              </a:highlight>
              <a:latin typeface="Times New Roman" pitchFamily="18" charset="0"/>
              <a:cs typeface="Times New Roman" pitchFamily="18" charset="0"/>
            </a:endParaRPr>
          </a:p>
          <a:p>
            <a:pPr defTabSz="1035050" eaLnBrk="1" hangingPunct="1">
              <a:defRPr/>
            </a:pPr>
            <a:endParaRPr lang="en-US" altLang="en-US" sz="1100" b="1" dirty="0">
              <a:solidFill>
                <a:srgbClr val="C00000"/>
              </a:solidFill>
              <a:highlight>
                <a:srgbClr val="FFFF00"/>
              </a:highlight>
              <a:latin typeface="Times New Roman" pitchFamily="18" charset="0"/>
              <a:cs typeface="Times New Roman" pitchFamily="18" charset="0"/>
            </a:endParaRPr>
          </a:p>
          <a:p>
            <a:pPr defTabSz="1035050" eaLnBrk="1" hangingPunct="1">
              <a:defRPr/>
            </a:pPr>
            <a:endParaRPr lang="en-US" altLang="en-US" sz="1100" b="1" dirty="0">
              <a:solidFill>
                <a:srgbClr val="C00000"/>
              </a:solidFill>
              <a:highlight>
                <a:srgbClr val="FFFF00"/>
              </a:highlight>
              <a:latin typeface="Times New Roman" pitchFamily="18" charset="0"/>
              <a:cs typeface="Times New Roman" pitchFamily="18" charset="0"/>
            </a:endParaRPr>
          </a:p>
          <a:p>
            <a:pPr defTabSz="1035050" eaLnBrk="1" hangingPunct="1">
              <a:defRPr/>
            </a:pPr>
            <a:endParaRPr lang="en-US" altLang="en-US" sz="1100" b="1" dirty="0">
              <a:solidFill>
                <a:srgbClr val="C00000"/>
              </a:solidFill>
              <a:highlight>
                <a:srgbClr val="FFFF00"/>
              </a:highlight>
              <a:latin typeface="Times New Roman" pitchFamily="18" charset="0"/>
              <a:cs typeface="Times New Roman" pitchFamily="18" charset="0"/>
            </a:endParaRPr>
          </a:p>
          <a:p>
            <a:pPr defTabSz="1035050" eaLnBrk="1" hangingPunct="1">
              <a:defRPr/>
            </a:pPr>
            <a:endParaRPr lang="en-US" altLang="en-US" sz="1100" b="1" dirty="0">
              <a:solidFill>
                <a:srgbClr val="C00000"/>
              </a:solidFill>
              <a:highlight>
                <a:srgbClr val="FFFF00"/>
              </a:highlight>
              <a:latin typeface="Times New Roman" pitchFamily="18" charset="0"/>
              <a:cs typeface="Times New Roman" pitchFamily="18" charset="0"/>
            </a:endParaRPr>
          </a:p>
          <a:p>
            <a:pPr defTabSz="1035050" eaLnBrk="1" hangingPunct="1">
              <a:defRPr/>
            </a:pPr>
            <a:endParaRPr lang="en-US" altLang="en-US" sz="1100" b="1" dirty="0">
              <a:solidFill>
                <a:srgbClr val="C00000"/>
              </a:solidFill>
              <a:highlight>
                <a:srgbClr val="FFFF00"/>
              </a:highlight>
              <a:latin typeface="Times New Roman" pitchFamily="18" charset="0"/>
              <a:cs typeface="Times New Roman" pitchFamily="18" charset="0"/>
            </a:endParaRPr>
          </a:p>
          <a:p>
            <a:pPr defTabSz="1035050" eaLnBrk="1" hangingPunct="1">
              <a:defRPr/>
            </a:pPr>
            <a:r>
              <a:rPr lang="en-US" altLang="en-US" sz="1100" b="1" dirty="0">
                <a:solidFill>
                  <a:srgbClr val="C00000"/>
                </a:solidFill>
                <a:highlight>
                  <a:srgbClr val="FFFF00"/>
                </a:highlight>
                <a:latin typeface="Times New Roman" pitchFamily="18" charset="0"/>
                <a:cs typeface="Times New Roman" pitchFamily="18" charset="0"/>
              </a:rPr>
              <a:t>Overview</a:t>
            </a:r>
          </a:p>
          <a:p>
            <a:pPr marL="0" marR="0">
              <a:lnSpc>
                <a:spcPct val="107000"/>
              </a:lnSpc>
              <a:spcBef>
                <a:spcPts val="0"/>
              </a:spcBef>
              <a:spcAft>
                <a:spcPts val="800"/>
              </a:spcAft>
            </a:pPr>
            <a:r>
              <a:rPr lang="en-US" sz="900" dirty="0">
                <a:latin typeface="Calibri" panose="020F0502020204030204" pitchFamily="34" charset="0"/>
                <a:ea typeface="Calibri" panose="020F0502020204030204" pitchFamily="34" charset="0"/>
                <a:cs typeface="Times New Roman" panose="02020603050405020304" pitchFamily="18" charset="0"/>
              </a:rPr>
              <a:t>Group therapy is a form of psychotherapy that seek to help individuals in managing mental health conditions or coping with negative behaviors or experiences. This form of therapy incorporates the provision of psychotherapeutic services to different individuals at the same time. Group therapy reduces the wait time of seeing the psychotherapist as all the individuals attending the session sees the therapist at the same time. Individuals might be attending the individual therapy sessions besides the group therapy, while others might be referred to group therapy session alone (</a:t>
            </a:r>
            <a:r>
              <a:rPr lang="en-US" sz="800" dirty="0" err="1">
                <a:solidFill>
                  <a:srgbClr val="222222"/>
                </a:solidFill>
                <a:ea typeface="Calibri" panose="020F0502020204030204" pitchFamily="34" charset="0"/>
                <a:cs typeface="Times New Roman" panose="02020603050405020304" pitchFamily="18" charset="0"/>
              </a:rPr>
              <a:t>Türk</a:t>
            </a:r>
            <a:r>
              <a:rPr lang="en-US" sz="800" dirty="0">
                <a:solidFill>
                  <a:srgbClr val="222222"/>
                </a:solidFill>
                <a:ea typeface="Calibri" panose="020F0502020204030204" pitchFamily="34" charset="0"/>
                <a:cs typeface="Times New Roman" panose="02020603050405020304" pitchFamily="18" charset="0"/>
              </a:rPr>
              <a:t>, 2019</a:t>
            </a:r>
            <a:r>
              <a:rPr lang="en-US" sz="900" dirty="0">
                <a:latin typeface="Calibri" panose="020F0502020204030204" pitchFamily="34" charset="0"/>
                <a:ea typeface="Calibri" panose="020F0502020204030204" pitchFamily="34" charset="0"/>
                <a:cs typeface="Times New Roman" panose="02020603050405020304" pitchFamily="18" charset="0"/>
              </a:rPr>
              <a:t>). In areas where individuals have limited access to mental health care, group therapy resolves the challenge by allowing for multiple clients to benefit from the session at the same time, thereby enabling them to achieve positive changes in their lives. </a:t>
            </a: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altLang="en-US" sz="800" b="1" dirty="0">
              <a:solidFill>
                <a:srgbClr val="990000"/>
              </a:solidFill>
              <a:latin typeface="Arial" charset="0"/>
            </a:endParaRPr>
          </a:p>
          <a:p>
            <a:pPr eaLnBrk="1" hangingPunct="1">
              <a:defRPr/>
            </a:pPr>
            <a:endParaRPr lang="en-US" altLang="en-US" sz="1100" b="1" dirty="0">
              <a:solidFill>
                <a:srgbClr val="C00000"/>
              </a:solidFill>
              <a:latin typeface="Arial" charset="0"/>
            </a:endParaRPr>
          </a:p>
          <a:p>
            <a:pPr eaLnBrk="1" hangingPunct="1">
              <a:defRPr/>
            </a:pPr>
            <a:endParaRPr lang="en-US" altLang="en-US" sz="1100" b="1" dirty="0">
              <a:solidFill>
                <a:srgbClr val="C00000"/>
              </a:solidFill>
              <a:latin typeface="Times New Roman" pitchFamily="18" charset="0"/>
              <a:cs typeface="Times New Roman" pitchFamily="18"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altLang="en-US" sz="1100" b="1" dirty="0">
              <a:solidFill>
                <a:srgbClr val="990000"/>
              </a:solidFill>
              <a:latin typeface="Arial" charset="0"/>
            </a:endParaRPr>
          </a:p>
          <a:p>
            <a:pPr eaLnBrk="1" hangingPunct="1">
              <a:defRPr/>
            </a:pPr>
            <a:endParaRPr lang="en-US" sz="800" dirty="0">
              <a:latin typeface="+mn-lt"/>
            </a:endParaRPr>
          </a:p>
          <a:p>
            <a:pPr eaLnBrk="1" hangingPunct="1">
              <a:defRPr/>
            </a:pPr>
            <a:endParaRPr lang="en-US" sz="800" dirty="0">
              <a:latin typeface="Times New Roman" pitchFamily="18" charset="0"/>
            </a:endParaRPr>
          </a:p>
        </p:txBody>
      </p:sp>
      <p:sp>
        <p:nvSpPr>
          <p:cNvPr id="52" name="Text Box 4">
            <a:extLst>
              <a:ext uri="{FF2B5EF4-FFF2-40B4-BE49-F238E27FC236}">
                <a16:creationId xmlns:a16="http://schemas.microsoft.com/office/drawing/2014/main" id="{FCDC8191-CF63-4AD7-94D0-CEB3F1A3551E}"/>
              </a:ext>
            </a:extLst>
          </p:cNvPr>
          <p:cNvSpPr txBox="1">
            <a:spLocks noChangeArrowheads="1"/>
          </p:cNvSpPr>
          <p:nvPr/>
        </p:nvSpPr>
        <p:spPr bwMode="auto">
          <a:xfrm>
            <a:off x="3581401" y="1441450"/>
            <a:ext cx="2819399" cy="3065049"/>
          </a:xfrm>
          <a:prstGeom prst="rect">
            <a:avLst/>
          </a:prstGeom>
          <a:noFill/>
          <a:ln w="9525">
            <a:noFill/>
            <a:miter lim="800000"/>
            <a:headEnd/>
            <a:tailEnd/>
          </a:ln>
          <a:effectLst/>
        </p:spPr>
        <p:txBody>
          <a:bodyPr wrap="square" lIns="63606" tIns="31803" rIns="63606" bIns="31803">
            <a:spAutoFit/>
          </a:bodyPr>
          <a:lstStyle/>
          <a:p>
            <a:pPr defTabSz="1035050" eaLnBrk="1" hangingPunct="1">
              <a:defRPr/>
            </a:pPr>
            <a:r>
              <a:rPr lang="en-US" altLang="en-US" sz="1100" b="1" dirty="0">
                <a:solidFill>
                  <a:srgbClr val="C00000"/>
                </a:solidFill>
                <a:latin typeface="Times New Roman" pitchFamily="18" charset="0"/>
                <a:cs typeface="Times New Roman" pitchFamily="18" charset="0"/>
              </a:rPr>
              <a:t>Background</a:t>
            </a:r>
            <a:endParaRPr lang="en-US" altLang="en-US" sz="1100" dirty="0">
              <a:solidFill>
                <a:srgbClr val="C00000"/>
              </a:solidFill>
              <a:latin typeface="Times New Roman" pitchFamily="18" charset="0"/>
              <a:cs typeface="Times New Roman" pitchFamily="18" charset="0"/>
            </a:endParaRPr>
          </a:p>
          <a:p>
            <a:pPr marL="171450" indent="-171450" defTabSz="1035050" eaLnBrk="1" hangingPunct="1">
              <a:buFont typeface="Arial" panose="020B0604020202020204" pitchFamily="34" charset="0"/>
              <a:buChar char="•"/>
              <a:defRPr/>
            </a:pPr>
            <a:endParaRPr lang="en-US" sz="800" dirty="0">
              <a:latin typeface="Times New Roman" pitchFamily="18" charset="0"/>
              <a:cs typeface="Times New Roman" pitchFamily="18" charset="0"/>
            </a:endParaRPr>
          </a:p>
          <a:p>
            <a:pPr marL="171450" indent="-171450" defTabSz="1035050" eaLnBrk="1" hangingPunct="1">
              <a:buFont typeface="Arial" panose="020B0604020202020204" pitchFamily="34" charset="0"/>
              <a:buChar char="•"/>
              <a:defRPr/>
            </a:pPr>
            <a:r>
              <a:rPr lang="en-US" altLang="en-US" sz="800" dirty="0">
                <a:latin typeface="Times New Roman" pitchFamily="18" charset="0"/>
                <a:cs typeface="Times New Roman" pitchFamily="18" charset="0"/>
              </a:rPr>
              <a:t>Group therapy involves the treatment of multiple patients presenting with mental health illnesses at one by one or more healthcare providers (Malhotra &amp; Baker, 2022). </a:t>
            </a:r>
          </a:p>
          <a:p>
            <a:pPr marL="171450" indent="-171450" defTabSz="1035050" eaLnBrk="1" hangingPunct="1">
              <a:buFont typeface="Arial" panose="020B0604020202020204" pitchFamily="34" charset="0"/>
              <a:buChar char="•"/>
              <a:defRPr/>
            </a:pPr>
            <a:r>
              <a:rPr lang="en-US" altLang="en-US" sz="800" dirty="0">
                <a:latin typeface="Times New Roman" pitchFamily="18" charset="0"/>
                <a:cs typeface="Times New Roman" pitchFamily="18" charset="0"/>
              </a:rPr>
              <a:t>It is used in treating different mental health conditions including: depression, anxiety, PTSD, emotional trauma, ADHD, among others. </a:t>
            </a:r>
          </a:p>
          <a:p>
            <a:pPr marL="171450" indent="-171450" defTabSz="1035050" eaLnBrk="1" hangingPunct="1">
              <a:buFont typeface="Arial" panose="020B0604020202020204" pitchFamily="34" charset="0"/>
              <a:buChar char="•"/>
              <a:defRPr/>
            </a:pPr>
            <a:r>
              <a:rPr lang="en-US" altLang="en-US" sz="800" dirty="0">
                <a:latin typeface="Times New Roman" pitchFamily="18" charset="0"/>
                <a:cs typeface="Times New Roman" pitchFamily="18" charset="0"/>
              </a:rPr>
              <a:t>This approach is helpful as it reduces the wait time and increases accessibility.</a:t>
            </a:r>
          </a:p>
          <a:p>
            <a:pPr marL="171450" indent="-171450" defTabSz="1035050" eaLnBrk="1" hangingPunct="1">
              <a:buFont typeface="Arial" panose="020B0604020202020204" pitchFamily="34" charset="0"/>
              <a:buChar char="•"/>
              <a:defRPr/>
            </a:pPr>
            <a:r>
              <a:rPr lang="en-US" altLang="en-US" sz="800" dirty="0">
                <a:latin typeface="Times New Roman" pitchFamily="18" charset="0"/>
                <a:cs typeface="Times New Roman" pitchFamily="18" charset="0"/>
              </a:rPr>
              <a:t>Different factors influence the success of the group therapy as identified as Yalom therapeutic factors.</a:t>
            </a:r>
          </a:p>
          <a:p>
            <a:pPr marL="171450" indent="-171450" defTabSz="1035050" eaLnBrk="1" hangingPunct="1">
              <a:buFont typeface="Arial" panose="020B0604020202020204" pitchFamily="34" charset="0"/>
              <a:buChar char="•"/>
              <a:defRPr/>
            </a:pPr>
            <a:r>
              <a:rPr lang="en-US" altLang="en-US" sz="800" dirty="0">
                <a:latin typeface="Times New Roman" pitchFamily="18" charset="0"/>
                <a:cs typeface="Times New Roman" pitchFamily="18" charset="0"/>
              </a:rPr>
              <a:t>These factors include: universality, altruism, installation of hope, imparting information, corrective recapitulation of primary family experience, development of socialization techniques, imitate behavior, cohesiveness, existential factors, </a:t>
            </a:r>
            <a:r>
              <a:rPr lang="en-US" altLang="en-US" sz="800" dirty="0" err="1">
                <a:latin typeface="Times New Roman" pitchFamily="18" charset="0"/>
                <a:cs typeface="Times New Roman" pitchFamily="18" charset="0"/>
              </a:rPr>
              <a:t>catharisis</a:t>
            </a:r>
            <a:r>
              <a:rPr lang="en-US" altLang="en-US" sz="800" dirty="0">
                <a:latin typeface="Times New Roman" pitchFamily="18" charset="0"/>
                <a:cs typeface="Times New Roman" pitchFamily="18" charset="0"/>
              </a:rPr>
              <a:t>, interpersonal learning, and self-understanding (Malhotra &amp; Baker, 2022). </a:t>
            </a:r>
          </a:p>
          <a:p>
            <a:pPr marL="171450" indent="-171450" defTabSz="1035050" eaLnBrk="1" hangingPunct="1">
              <a:buFont typeface="Arial" panose="020B0604020202020204" pitchFamily="34" charset="0"/>
              <a:buChar char="•"/>
              <a:defRPr/>
            </a:pPr>
            <a:r>
              <a:rPr lang="en-US" altLang="en-US" sz="800" dirty="0">
                <a:latin typeface="Times New Roman" pitchFamily="18" charset="0"/>
                <a:cs typeface="Times New Roman" pitchFamily="18" charset="0"/>
              </a:rPr>
              <a:t>Group therapy is useful in treating patients presenting with interpersonal difficulties and pathology as they benefit the most from the created social support and interaction group. </a:t>
            </a:r>
          </a:p>
          <a:p>
            <a:pPr marL="171450" indent="-171450" defTabSz="1035050" eaLnBrk="1" hangingPunct="1">
              <a:buFont typeface="Arial" panose="020B0604020202020204" pitchFamily="34" charset="0"/>
              <a:buChar char="•"/>
              <a:defRPr/>
            </a:pPr>
            <a:r>
              <a:rPr lang="en-US" altLang="en-US" sz="800" dirty="0">
                <a:latin typeface="Times New Roman" pitchFamily="18" charset="0"/>
                <a:cs typeface="Times New Roman" pitchFamily="18" charset="0"/>
              </a:rPr>
              <a:t>Besides, this form of therapy is most suitable for individuals struggling from identical or similar conditions. </a:t>
            </a:r>
          </a:p>
          <a:p>
            <a:pPr defTabSz="1035050" eaLnBrk="1" hangingPunct="1">
              <a:defRPr/>
            </a:pPr>
            <a:endParaRPr lang="en-US" altLang="en-US" sz="800" dirty="0">
              <a:latin typeface="Times New Roman" pitchFamily="18" charset="0"/>
              <a:cs typeface="Times New Roman" pitchFamily="18" charset="0"/>
            </a:endParaRPr>
          </a:p>
        </p:txBody>
      </p:sp>
      <p:sp>
        <p:nvSpPr>
          <p:cNvPr id="53" name="Text Box 5">
            <a:extLst>
              <a:ext uri="{FF2B5EF4-FFF2-40B4-BE49-F238E27FC236}">
                <a16:creationId xmlns:a16="http://schemas.microsoft.com/office/drawing/2014/main" id="{DFBB4079-F114-4F0B-8ACB-F6D310B3F5AC}"/>
              </a:ext>
            </a:extLst>
          </p:cNvPr>
          <p:cNvSpPr txBox="1">
            <a:spLocks noChangeArrowheads="1"/>
          </p:cNvSpPr>
          <p:nvPr/>
        </p:nvSpPr>
        <p:spPr bwMode="auto">
          <a:xfrm>
            <a:off x="6858000" y="4343400"/>
            <a:ext cx="3100387" cy="352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3606" tIns="31803" rIns="63606" bIns="31803">
            <a:spAutoFit/>
          </a:bodyPr>
          <a:lstStyle>
            <a:lvl1pPr>
              <a:spcBef>
                <a:spcPct val="20000"/>
              </a:spcBef>
              <a:buChar char="•"/>
              <a:defRPr sz="4400">
                <a:solidFill>
                  <a:schemeClr val="tx1"/>
                </a:solidFill>
                <a:latin typeface="Arial" panose="020B0604020202020204" pitchFamily="34" charset="0"/>
              </a:defRPr>
            </a:lvl1pPr>
            <a:lvl2pPr marL="742950" indent="-285750">
              <a:spcBef>
                <a:spcPct val="20000"/>
              </a:spcBef>
              <a:buChar char="–"/>
              <a:defRPr sz="3800">
                <a:solidFill>
                  <a:schemeClr val="tx1"/>
                </a:solidFill>
                <a:latin typeface="Arial" panose="020B0604020202020204" pitchFamily="34" charset="0"/>
              </a:defRPr>
            </a:lvl2pPr>
            <a:lvl3pPr marL="1143000" indent="-228600">
              <a:spcBef>
                <a:spcPct val="20000"/>
              </a:spcBef>
              <a:buChar char="•"/>
              <a:defRPr sz="3300">
                <a:solidFill>
                  <a:schemeClr val="tx1"/>
                </a:solidFill>
                <a:latin typeface="Arial" panose="020B0604020202020204" pitchFamily="34" charset="0"/>
              </a:defRPr>
            </a:lvl3pPr>
            <a:lvl4pPr marL="1600200" indent="-228600">
              <a:spcBef>
                <a:spcPct val="20000"/>
              </a:spcBef>
              <a:buChar char="–"/>
              <a:defRPr sz="2700">
                <a:solidFill>
                  <a:schemeClr val="tx1"/>
                </a:solidFill>
                <a:latin typeface="Arial" panose="020B0604020202020204" pitchFamily="34" charset="0"/>
              </a:defRPr>
            </a:lvl4pPr>
            <a:lvl5pPr marL="2057400" indent="-228600">
              <a:spcBef>
                <a:spcPct val="20000"/>
              </a:spcBef>
              <a:buChar char="»"/>
              <a:defRPr sz="27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700">
                <a:solidFill>
                  <a:schemeClr val="tx1"/>
                </a:solidFill>
                <a:latin typeface="Arial" panose="020B0604020202020204" pitchFamily="34" charset="0"/>
              </a:defRPr>
            </a:lvl9pPr>
          </a:lstStyle>
          <a:p>
            <a:pPr eaLnBrk="1" hangingPunct="1">
              <a:spcBef>
                <a:spcPct val="0"/>
              </a:spcBef>
              <a:buFontTx/>
              <a:buNone/>
            </a:pPr>
            <a:endParaRPr lang="en-US" altLang="en-US" sz="1100" b="1" dirty="0">
              <a:solidFill>
                <a:srgbClr val="C00000"/>
              </a:solidFill>
            </a:endParaRPr>
          </a:p>
          <a:p>
            <a:pPr eaLnBrk="1" hangingPunct="1">
              <a:spcBef>
                <a:spcPct val="0"/>
              </a:spcBef>
              <a:buFontTx/>
              <a:buNone/>
            </a:pPr>
            <a:r>
              <a:rPr lang="en-US" altLang="en-US" sz="1100" b="1" dirty="0">
                <a:solidFill>
                  <a:srgbClr val="C00000"/>
                </a:solidFill>
                <a:latin typeface="Times New Roman" pitchFamily="18" charset="0"/>
                <a:cs typeface="Times New Roman" pitchFamily="18" charset="0"/>
              </a:rPr>
              <a:t>Current Trends</a:t>
            </a: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The current trend in the use of group therapy services involves the provision of virtual group therapy. </a:t>
            </a: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This new trend offers a human connection to many clients who tends to feel isolated and in need of human connection.</a:t>
            </a: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Virtual group therapy allows the clients to connect and get help from others from the comfort and safety of their own homes.</a:t>
            </a: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The therapist serves the role of guiding the group just like during the in-person sessions. </a:t>
            </a: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This form of group therapy has been significant in reassuring the clients that they aren’t alone while protecting them from contracting COVID-19 while attending in-person sessions.</a:t>
            </a:r>
          </a:p>
        </p:txBody>
      </p:sp>
      <p:sp>
        <p:nvSpPr>
          <p:cNvPr id="54" name="Rectangle 6">
            <a:extLst>
              <a:ext uri="{FF2B5EF4-FFF2-40B4-BE49-F238E27FC236}">
                <a16:creationId xmlns:a16="http://schemas.microsoft.com/office/drawing/2014/main" id="{58B3F34A-EBA4-4E50-AA1B-66DF6AC442F3}"/>
              </a:ext>
            </a:extLst>
          </p:cNvPr>
          <p:cNvSpPr>
            <a:spLocks noChangeArrowheads="1"/>
          </p:cNvSpPr>
          <p:nvPr/>
        </p:nvSpPr>
        <p:spPr bwMode="auto">
          <a:xfrm>
            <a:off x="76200" y="296159"/>
            <a:ext cx="13335000" cy="7839075"/>
          </a:xfrm>
          <a:prstGeom prst="rect">
            <a:avLst/>
          </a:prstGeom>
          <a:noFill/>
          <a:ln w="76200">
            <a:solidFill>
              <a:schemeClr val="accent2">
                <a:lumMod val="75000"/>
              </a:schemeClr>
            </a:solidFill>
            <a:miter lim="800000"/>
            <a:headEnd/>
            <a:tailEnd/>
          </a:ln>
          <a:extLst>
            <a:ext uri="{909E8E84-426E-40DD-AFC4-6F175D3DCCD1}">
              <a14:hiddenFill xmlns:a14="http://schemas.microsoft.com/office/drawing/2010/main">
                <a:solidFill>
                  <a:srgbClr val="FFFFFF"/>
                </a:solidFill>
              </a14:hiddenFill>
            </a:ext>
          </a:extLst>
        </p:spPr>
        <p:txBody>
          <a:bodyPr wrap="none" lIns="63606" tIns="31803" rIns="63606" bIns="31803" anchor="ct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algn="ctr" eaLnBrk="1" hangingPunct="1">
              <a:spcBef>
                <a:spcPct val="0"/>
              </a:spcBef>
              <a:buFontTx/>
              <a:buNone/>
            </a:pPr>
            <a:endParaRPr lang="en-US" altLang="en-US" sz="2000">
              <a:solidFill>
                <a:schemeClr val="accent2">
                  <a:lumMod val="75000"/>
                </a:schemeClr>
              </a:solidFill>
            </a:endParaRPr>
          </a:p>
        </p:txBody>
      </p:sp>
      <p:sp>
        <p:nvSpPr>
          <p:cNvPr id="55" name="Text Box 9">
            <a:extLst>
              <a:ext uri="{FF2B5EF4-FFF2-40B4-BE49-F238E27FC236}">
                <a16:creationId xmlns:a16="http://schemas.microsoft.com/office/drawing/2014/main" id="{C02D8F75-3A4F-4283-9365-49015F308EFA}"/>
              </a:ext>
            </a:extLst>
          </p:cNvPr>
          <p:cNvSpPr txBox="1">
            <a:spLocks noChangeArrowheads="1"/>
          </p:cNvSpPr>
          <p:nvPr/>
        </p:nvSpPr>
        <p:spPr bwMode="auto">
          <a:xfrm>
            <a:off x="0" y="914400"/>
            <a:ext cx="13716000" cy="279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algn="ctr" eaLnBrk="1" hangingPunct="1">
              <a:spcBef>
                <a:spcPct val="50000"/>
              </a:spcBef>
              <a:buFontTx/>
              <a:buNone/>
            </a:pPr>
            <a:r>
              <a:rPr lang="en-US" altLang="en-US" sz="1400" b="1" dirty="0"/>
              <a:t>Individual Poster Discussion</a:t>
            </a:r>
          </a:p>
        </p:txBody>
      </p:sp>
      <p:sp>
        <p:nvSpPr>
          <p:cNvPr id="56" name="Text Box 10">
            <a:extLst>
              <a:ext uri="{FF2B5EF4-FFF2-40B4-BE49-F238E27FC236}">
                <a16:creationId xmlns:a16="http://schemas.microsoft.com/office/drawing/2014/main" id="{B2BC14B9-5A41-45D4-9FC3-D53821B82BEC}"/>
              </a:ext>
            </a:extLst>
          </p:cNvPr>
          <p:cNvSpPr txBox="1">
            <a:spLocks noChangeArrowheads="1"/>
          </p:cNvSpPr>
          <p:nvPr/>
        </p:nvSpPr>
        <p:spPr bwMode="auto">
          <a:xfrm>
            <a:off x="-152400" y="1143000"/>
            <a:ext cx="13716000" cy="26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algn="ctr" eaLnBrk="1" hangingPunct="1">
              <a:spcBef>
                <a:spcPct val="50000"/>
              </a:spcBef>
              <a:buFontTx/>
              <a:buNone/>
            </a:pPr>
            <a:r>
              <a:rPr lang="en-US" altLang="en-US" sz="1300" b="1" dirty="0"/>
              <a:t>Name:  School of Nursing</a:t>
            </a:r>
          </a:p>
        </p:txBody>
      </p:sp>
      <p:sp>
        <p:nvSpPr>
          <p:cNvPr id="57" name="Rectangle 14">
            <a:extLst>
              <a:ext uri="{FF2B5EF4-FFF2-40B4-BE49-F238E27FC236}">
                <a16:creationId xmlns:a16="http://schemas.microsoft.com/office/drawing/2014/main" id="{C2E0B593-718F-4CBF-A82E-160C8451C973}"/>
              </a:ext>
            </a:extLst>
          </p:cNvPr>
          <p:cNvSpPr>
            <a:spLocks noChangeArrowheads="1"/>
          </p:cNvSpPr>
          <p:nvPr/>
        </p:nvSpPr>
        <p:spPr bwMode="auto">
          <a:xfrm>
            <a:off x="10219595" y="1357583"/>
            <a:ext cx="3200401" cy="2698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marL="171450" indent="-171450" eaLnBrk="1" hangingPunct="1">
              <a:spcBef>
                <a:spcPct val="0"/>
              </a:spcBef>
              <a:buNone/>
            </a:pPr>
            <a:r>
              <a:rPr lang="en-US" altLang="en-US" sz="1100" b="1" dirty="0">
                <a:solidFill>
                  <a:srgbClr val="C00000"/>
                </a:solidFill>
                <a:latin typeface="Times New Roman" pitchFamily="18" charset="0"/>
                <a:cs typeface="Times New Roman" pitchFamily="18" charset="0"/>
              </a:rPr>
              <a:t>Populations</a:t>
            </a:r>
          </a:p>
          <a:p>
            <a:pPr marL="171450" indent="-171450" eaLnBrk="1" hangingPunct="1">
              <a:spcBef>
                <a:spcPct val="0"/>
              </a:spcBef>
              <a:buNone/>
            </a:pPr>
            <a:endParaRPr lang="en-US" altLang="en-US" sz="1100" b="1" dirty="0">
              <a:solidFill>
                <a:srgbClr val="C00000"/>
              </a:solidFill>
              <a:latin typeface="Times New Roman" pitchFamily="18" charset="0"/>
              <a:cs typeface="Times New Roman" pitchFamily="18" charset="0"/>
            </a:endParaRP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Group therapy involves one or more psychotherapist who leads a group of between five to fifteen clients. </a:t>
            </a: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Group therapy techniques and activities are helpful for individuals experiencing: depression, grief, PTSD, among other mental and behavioral health issues (Malhotra &amp; Baker, 2022).</a:t>
            </a: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In realizing the therapeutic goals, the group tends to meet for an hour or two. </a:t>
            </a:r>
          </a:p>
          <a:p>
            <a:pPr eaLnBrk="1" hangingPunct="1">
              <a:spcBef>
                <a:spcPct val="0"/>
              </a:spcBef>
              <a:buFontTx/>
              <a:buNone/>
            </a:pPr>
            <a:r>
              <a:rPr lang="en-US" altLang="en-US" sz="1100" b="1" dirty="0">
                <a:solidFill>
                  <a:srgbClr val="C00000"/>
                </a:solidFill>
                <a:latin typeface="Times New Roman" pitchFamily="18" charset="0"/>
                <a:cs typeface="Times New Roman" pitchFamily="18" charset="0"/>
              </a:rPr>
              <a:t>Tx Guidelines/Recommendations</a:t>
            </a:r>
            <a:endParaRPr lang="en-US" altLang="en-US" sz="800" dirty="0">
              <a:latin typeface="Times New Roman" pitchFamily="18" charset="0"/>
              <a:cs typeface="Times New Roman" pitchFamily="18" charset="0"/>
            </a:endParaRPr>
          </a:p>
          <a:p>
            <a:pPr marL="171450" indent="-171450" eaLnBrk="1" hangingPunct="1">
              <a:spcBef>
                <a:spcPct val="0"/>
              </a:spcBef>
            </a:pPr>
            <a:endParaRPr lang="en-US" altLang="en-US" sz="800" dirty="0">
              <a:latin typeface="Times New Roman" pitchFamily="18" charset="0"/>
              <a:cs typeface="Times New Roman" pitchFamily="18" charset="0"/>
            </a:endParaRPr>
          </a:p>
          <a:p>
            <a:pPr eaLnBrk="1" hangingPunct="1">
              <a:spcBef>
                <a:spcPct val="0"/>
              </a:spcBef>
              <a:buFontTx/>
              <a:buNone/>
            </a:pPr>
            <a:r>
              <a:rPr lang="en-US" altLang="en-US" sz="800" dirty="0">
                <a:latin typeface="Times New Roman" pitchFamily="18" charset="0"/>
                <a:cs typeface="Times New Roman" pitchFamily="18" charset="0"/>
              </a:rPr>
              <a:t>.</a:t>
            </a:r>
          </a:p>
          <a:p>
            <a:pPr eaLnBrk="1" hangingPunct="1">
              <a:spcBef>
                <a:spcPct val="0"/>
              </a:spcBef>
              <a:buFontTx/>
              <a:buNone/>
            </a:pPr>
            <a:endParaRPr lang="en-US" altLang="en-US" sz="800" dirty="0">
              <a:latin typeface="Times New Roman" pitchFamily="18" charset="0"/>
              <a:cs typeface="Times New Roman" pitchFamily="18" charset="0"/>
            </a:endParaRPr>
          </a:p>
        </p:txBody>
      </p:sp>
      <p:sp>
        <p:nvSpPr>
          <p:cNvPr id="58" name="Text Box 15">
            <a:extLst>
              <a:ext uri="{FF2B5EF4-FFF2-40B4-BE49-F238E27FC236}">
                <a16:creationId xmlns:a16="http://schemas.microsoft.com/office/drawing/2014/main" id="{26CC69BB-A65E-460C-87EF-7B4E36B9FB17}"/>
              </a:ext>
            </a:extLst>
          </p:cNvPr>
          <p:cNvSpPr txBox="1">
            <a:spLocks noChangeArrowheads="1"/>
          </p:cNvSpPr>
          <p:nvPr/>
        </p:nvSpPr>
        <p:spPr bwMode="auto">
          <a:xfrm>
            <a:off x="3636963" y="5817923"/>
            <a:ext cx="3048000" cy="2639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eaLnBrk="1" hangingPunct="1">
              <a:spcBef>
                <a:spcPct val="0"/>
              </a:spcBef>
              <a:buFontTx/>
              <a:buNone/>
            </a:pPr>
            <a:endParaRPr lang="en-US" altLang="en-US" sz="1100" b="1" dirty="0">
              <a:solidFill>
                <a:srgbClr val="C00000"/>
              </a:solidFill>
            </a:endParaRPr>
          </a:p>
          <a:p>
            <a:pPr eaLnBrk="1" hangingPunct="1">
              <a:spcBef>
                <a:spcPct val="0"/>
              </a:spcBef>
              <a:buFontTx/>
              <a:buNone/>
            </a:pPr>
            <a:r>
              <a:rPr lang="en-US" altLang="en-US" sz="1100" b="1" dirty="0">
                <a:solidFill>
                  <a:srgbClr val="C00000"/>
                </a:solidFill>
                <a:latin typeface="Times New Roman" pitchFamily="18" charset="0"/>
                <a:cs typeface="Times New Roman" pitchFamily="18" charset="0"/>
              </a:rPr>
              <a:t>Evidence</a:t>
            </a:r>
          </a:p>
          <a:p>
            <a:pPr marL="0" marR="0">
              <a:lnSpc>
                <a:spcPct val="107000"/>
              </a:lnSpc>
              <a:spcBef>
                <a:spcPts val="0"/>
              </a:spcBef>
              <a:spcAft>
                <a:spcPts val="800"/>
              </a:spcAft>
            </a:pPr>
            <a:r>
              <a:rPr lang="en-US" sz="800" dirty="0">
                <a:latin typeface="Calibri" panose="020F0502020204030204" pitchFamily="34" charset="0"/>
                <a:ea typeface="Calibri" panose="020F0502020204030204" pitchFamily="34" charset="0"/>
                <a:cs typeface="Times New Roman" panose="02020603050405020304" pitchFamily="18" charset="0"/>
              </a:rPr>
              <a:t>The use of group therapy helps in treating different conditions including depression, grief, PTSD, among other mental and behavioral health issues (Malhotra &amp; Baker, 2022).</a:t>
            </a:r>
          </a:p>
          <a:p>
            <a:pPr marL="0" marR="0">
              <a:lnSpc>
                <a:spcPct val="107000"/>
              </a:lnSpc>
              <a:spcBef>
                <a:spcPts val="0"/>
              </a:spcBef>
              <a:spcAft>
                <a:spcPts val="800"/>
              </a:spcAft>
            </a:pPr>
            <a:r>
              <a:rPr lang="en-US" sz="800" dirty="0">
                <a:latin typeface="Calibri" panose="020F0502020204030204" pitchFamily="34" charset="0"/>
                <a:ea typeface="Calibri" panose="020F0502020204030204" pitchFamily="34" charset="0"/>
                <a:cs typeface="Times New Roman" panose="02020603050405020304" pitchFamily="18" charset="0"/>
              </a:rPr>
              <a:t>Group therapy involves one or more psychotherapist who leads a group of between five to fifteen clients. </a:t>
            </a:r>
          </a:p>
          <a:p>
            <a:pPr marL="0" marR="0">
              <a:lnSpc>
                <a:spcPct val="107000"/>
              </a:lnSpc>
              <a:spcBef>
                <a:spcPts val="0"/>
              </a:spcBef>
              <a:spcAft>
                <a:spcPts val="800"/>
              </a:spcAft>
            </a:pPr>
            <a:r>
              <a:rPr lang="en-US" sz="800" dirty="0">
                <a:latin typeface="Calibri" panose="020F0502020204030204" pitchFamily="34" charset="0"/>
                <a:ea typeface="Calibri" panose="020F0502020204030204" pitchFamily="34" charset="0"/>
                <a:cs typeface="Times New Roman" panose="02020603050405020304" pitchFamily="18" charset="0"/>
              </a:rPr>
              <a:t>Individuals might be attending the individual therapy sessions besides the group therapy, while others might be referred to group therapy session alone (</a:t>
            </a:r>
            <a:r>
              <a:rPr lang="en-US" sz="800" dirty="0" err="1">
                <a:solidFill>
                  <a:srgbClr val="222222"/>
                </a:solidFill>
                <a:ea typeface="Calibri" panose="020F0502020204030204" pitchFamily="34" charset="0"/>
                <a:cs typeface="Times New Roman" panose="02020603050405020304" pitchFamily="18" charset="0"/>
              </a:rPr>
              <a:t>Türk</a:t>
            </a:r>
            <a:r>
              <a:rPr lang="en-US" sz="800" dirty="0">
                <a:solidFill>
                  <a:srgbClr val="222222"/>
                </a:solidFill>
                <a:ea typeface="Calibri" panose="020F0502020204030204" pitchFamily="34" charset="0"/>
                <a:cs typeface="Times New Roman" panose="02020603050405020304" pitchFamily="18" charset="0"/>
              </a:rPr>
              <a:t>, 2019</a:t>
            </a:r>
            <a:r>
              <a:rPr lang="en-US" sz="800" dirty="0">
                <a:latin typeface="Calibri" panose="020F0502020204030204" pitchFamily="34" charset="0"/>
                <a:ea typeface="Calibri" panose="020F0502020204030204" pitchFamily="34" charset="0"/>
                <a:cs typeface="Times New Roman" panose="02020603050405020304" pitchFamily="18" charset="0"/>
              </a:rPr>
              <a:t>).</a:t>
            </a:r>
          </a:p>
          <a:p>
            <a:pPr marL="0" marR="0">
              <a:lnSpc>
                <a:spcPct val="107000"/>
              </a:lnSpc>
              <a:spcBef>
                <a:spcPts val="0"/>
              </a:spcBef>
              <a:spcAft>
                <a:spcPts val="800"/>
              </a:spcAft>
            </a:pPr>
            <a:r>
              <a:rPr lang="en-US" sz="800" dirty="0">
                <a:latin typeface="Calibri" panose="020F0502020204030204" pitchFamily="34" charset="0"/>
                <a:ea typeface="Calibri" panose="020F0502020204030204" pitchFamily="34" charset="0"/>
                <a:cs typeface="Times New Roman" panose="02020603050405020304" pitchFamily="18" charset="0"/>
              </a:rPr>
              <a:t>Group therapy offers the clients with a support network and a sounding board, and the diversity of the group helps the members in making positive changes and discovering new strategies for addressing their own concerns (APA, 2019). </a:t>
            </a:r>
          </a:p>
          <a:p>
            <a:pPr marL="171450" indent="-171450" eaLnBrk="1" hangingPunct="1">
              <a:spcBef>
                <a:spcPct val="0"/>
              </a:spcBef>
            </a:pPr>
            <a:endParaRPr lang="en-US" altLang="en-US" sz="800" dirty="0">
              <a:latin typeface="Times New Roman" pitchFamily="18" charset="0"/>
              <a:cs typeface="Times New Roman" pitchFamily="18" charset="0"/>
            </a:endParaRPr>
          </a:p>
          <a:p>
            <a:pPr marL="171450" indent="-171450" eaLnBrk="1" hangingPunct="1">
              <a:spcBef>
                <a:spcPct val="0"/>
              </a:spcBef>
              <a:buNone/>
            </a:pPr>
            <a:endParaRPr lang="en-US" altLang="en-US" sz="800" dirty="0"/>
          </a:p>
        </p:txBody>
      </p:sp>
      <p:sp>
        <p:nvSpPr>
          <p:cNvPr id="59" name="TextBox 15">
            <a:extLst>
              <a:ext uri="{FF2B5EF4-FFF2-40B4-BE49-F238E27FC236}">
                <a16:creationId xmlns:a16="http://schemas.microsoft.com/office/drawing/2014/main" id="{999E7D85-995B-4FB8-9532-EF077716EFF8}"/>
              </a:ext>
            </a:extLst>
          </p:cNvPr>
          <p:cNvSpPr txBox="1">
            <a:spLocks noChangeArrowheads="1"/>
          </p:cNvSpPr>
          <p:nvPr/>
        </p:nvSpPr>
        <p:spPr bwMode="auto">
          <a:xfrm>
            <a:off x="10126463" y="3563688"/>
            <a:ext cx="3276600" cy="32358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4400">
                <a:solidFill>
                  <a:schemeClr val="tx1"/>
                </a:solidFill>
                <a:latin typeface="Arial" panose="020B0604020202020204" pitchFamily="34" charset="0"/>
              </a:defRPr>
            </a:lvl1pPr>
            <a:lvl2pPr marL="742950" indent="-285750">
              <a:spcBef>
                <a:spcPct val="20000"/>
              </a:spcBef>
              <a:buChar char="–"/>
              <a:defRPr sz="3800">
                <a:solidFill>
                  <a:schemeClr val="tx1"/>
                </a:solidFill>
                <a:latin typeface="Arial" panose="020B0604020202020204" pitchFamily="34" charset="0"/>
              </a:defRPr>
            </a:lvl2pPr>
            <a:lvl3pPr marL="1143000" indent="-228600">
              <a:spcBef>
                <a:spcPct val="20000"/>
              </a:spcBef>
              <a:buChar char="•"/>
              <a:defRPr sz="3300">
                <a:solidFill>
                  <a:schemeClr val="tx1"/>
                </a:solidFill>
                <a:latin typeface="Arial" panose="020B0604020202020204" pitchFamily="34" charset="0"/>
              </a:defRPr>
            </a:lvl3pPr>
            <a:lvl4pPr marL="1600200" indent="-228600">
              <a:spcBef>
                <a:spcPct val="20000"/>
              </a:spcBef>
              <a:buChar char="–"/>
              <a:defRPr sz="2700">
                <a:solidFill>
                  <a:schemeClr val="tx1"/>
                </a:solidFill>
                <a:latin typeface="Arial" panose="020B0604020202020204" pitchFamily="34" charset="0"/>
              </a:defRPr>
            </a:lvl4pPr>
            <a:lvl5pPr marL="2057400" indent="-228600">
              <a:spcBef>
                <a:spcPct val="20000"/>
              </a:spcBef>
              <a:buChar char="»"/>
              <a:defRPr sz="27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700">
                <a:solidFill>
                  <a:schemeClr val="tx1"/>
                </a:solidFill>
                <a:latin typeface="Arial" panose="020B0604020202020204" pitchFamily="34" charset="0"/>
              </a:defRPr>
            </a:lvl9pPr>
          </a:lstStyle>
          <a:p>
            <a:pPr marL="0" marR="0">
              <a:lnSpc>
                <a:spcPct val="107000"/>
              </a:lnSpc>
              <a:spcBef>
                <a:spcPts val="0"/>
              </a:spcBef>
              <a:spcAft>
                <a:spcPts val="800"/>
              </a:spcAft>
            </a:pP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The use of group therapy helps in treating different conditions including depression, grief, PTSD, among other mental and behavioral health issues (Malhotra &amp; Baker, 2022).</a:t>
            </a: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The provision of group therapy is founded on the creation of a non-judgmental environment that allows the clients to express themselves freely. </a:t>
            </a: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What is said in the group stays in the group</a:t>
            </a: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The group members are expected to attend on weekly basis for maximum benefits.</a:t>
            </a: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Group members are only expected to socialize during the group session.</a:t>
            </a:r>
          </a:p>
          <a:p>
            <a:pPr marL="0" marR="0">
              <a:lnSpc>
                <a:spcPct val="107000"/>
              </a:lnSpc>
              <a:spcBef>
                <a:spcPts val="0"/>
              </a:spcBef>
              <a:spcAft>
                <a:spcPts val="800"/>
              </a:spcAft>
            </a:pPr>
            <a:r>
              <a:rPr lang="en-US" sz="1100" dirty="0">
                <a:latin typeface="Calibri" panose="020F0502020204030204" pitchFamily="34" charset="0"/>
                <a:ea typeface="Calibri" panose="020F0502020204030204" pitchFamily="34" charset="0"/>
                <a:cs typeface="Times New Roman" panose="02020603050405020304" pitchFamily="18" charset="0"/>
              </a:rPr>
              <a:t>Promoting the safety of group members is vital. </a:t>
            </a:r>
          </a:p>
        </p:txBody>
      </p:sp>
      <p:sp>
        <p:nvSpPr>
          <p:cNvPr id="60" name="TextBox 16">
            <a:extLst>
              <a:ext uri="{FF2B5EF4-FFF2-40B4-BE49-F238E27FC236}">
                <a16:creationId xmlns:a16="http://schemas.microsoft.com/office/drawing/2014/main" id="{10735DF6-5AD6-4C7B-B273-CDFA48FA7173}"/>
              </a:ext>
            </a:extLst>
          </p:cNvPr>
          <p:cNvSpPr txBox="1">
            <a:spLocks noChangeArrowheads="1"/>
          </p:cNvSpPr>
          <p:nvPr/>
        </p:nvSpPr>
        <p:spPr bwMode="auto">
          <a:xfrm>
            <a:off x="457200" y="5257800"/>
            <a:ext cx="2895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4400">
                <a:solidFill>
                  <a:schemeClr val="tx1"/>
                </a:solidFill>
                <a:latin typeface="Arial" panose="020B0604020202020204" pitchFamily="34" charset="0"/>
              </a:defRPr>
            </a:lvl1pPr>
            <a:lvl2pPr marL="742950" indent="-285750">
              <a:spcBef>
                <a:spcPct val="20000"/>
              </a:spcBef>
              <a:buChar char="–"/>
              <a:defRPr sz="3800">
                <a:solidFill>
                  <a:schemeClr val="tx1"/>
                </a:solidFill>
                <a:latin typeface="Arial" panose="020B0604020202020204" pitchFamily="34" charset="0"/>
              </a:defRPr>
            </a:lvl2pPr>
            <a:lvl3pPr marL="1143000" indent="-228600">
              <a:spcBef>
                <a:spcPct val="20000"/>
              </a:spcBef>
              <a:buChar char="•"/>
              <a:defRPr sz="3300">
                <a:solidFill>
                  <a:schemeClr val="tx1"/>
                </a:solidFill>
                <a:latin typeface="Arial" panose="020B0604020202020204" pitchFamily="34" charset="0"/>
              </a:defRPr>
            </a:lvl3pPr>
            <a:lvl4pPr marL="1600200" indent="-228600">
              <a:spcBef>
                <a:spcPct val="20000"/>
              </a:spcBef>
              <a:buChar char="–"/>
              <a:defRPr sz="2700">
                <a:solidFill>
                  <a:schemeClr val="tx1"/>
                </a:solidFill>
                <a:latin typeface="Arial" panose="020B0604020202020204" pitchFamily="34" charset="0"/>
              </a:defRPr>
            </a:lvl4pPr>
            <a:lvl5pPr marL="2057400" indent="-228600">
              <a:spcBef>
                <a:spcPct val="20000"/>
              </a:spcBef>
              <a:buChar char="»"/>
              <a:defRPr sz="27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700">
                <a:solidFill>
                  <a:schemeClr val="tx1"/>
                </a:solidFill>
                <a:latin typeface="Arial" panose="020B0604020202020204" pitchFamily="34" charset="0"/>
              </a:defRPr>
            </a:lvl9pPr>
          </a:lstStyle>
          <a:p>
            <a:pPr eaLnBrk="1" hangingPunct="1">
              <a:spcBef>
                <a:spcPct val="0"/>
              </a:spcBef>
              <a:buFontTx/>
              <a:buNone/>
            </a:pPr>
            <a:endParaRPr lang="en-US" altLang="en-US" sz="2400"/>
          </a:p>
        </p:txBody>
      </p:sp>
      <p:pic>
        <p:nvPicPr>
          <p:cNvPr id="61" name="Picture 60">
            <a:extLst>
              <a:ext uri="{FF2B5EF4-FFF2-40B4-BE49-F238E27FC236}">
                <a16:creationId xmlns:a16="http://schemas.microsoft.com/office/drawing/2014/main" id="{894C432D-D27D-42E0-A2CD-636E21F9E20D}"/>
              </a:ext>
            </a:extLst>
          </p:cNvPr>
          <p:cNvPicPr>
            <a:picLocks noChangeAspect="1"/>
          </p:cNvPicPr>
          <p:nvPr/>
        </p:nvPicPr>
        <p:blipFill>
          <a:blip r:embed="rId3"/>
          <a:stretch>
            <a:fillRect/>
          </a:stretch>
        </p:blipFill>
        <p:spPr>
          <a:xfrm>
            <a:off x="457200" y="302508"/>
            <a:ext cx="1905000" cy="1108010"/>
          </a:xfrm>
          <a:prstGeom prst="rect">
            <a:avLst/>
          </a:prstGeom>
        </p:spPr>
      </p:pic>
      <p:pic>
        <p:nvPicPr>
          <p:cNvPr id="4" name="Picture 3">
            <a:extLst>
              <a:ext uri="{FF2B5EF4-FFF2-40B4-BE49-F238E27FC236}">
                <a16:creationId xmlns:a16="http://schemas.microsoft.com/office/drawing/2014/main" id="{FB3C4E54-7E42-4403-937E-D9E79FC57B0B}"/>
              </a:ext>
            </a:extLst>
          </p:cNvPr>
          <p:cNvPicPr>
            <a:picLocks noChangeAspect="1"/>
          </p:cNvPicPr>
          <p:nvPr/>
        </p:nvPicPr>
        <p:blipFill>
          <a:blip r:embed="rId4"/>
          <a:stretch>
            <a:fillRect/>
          </a:stretch>
        </p:blipFill>
        <p:spPr>
          <a:xfrm>
            <a:off x="296665" y="2971800"/>
            <a:ext cx="2857500" cy="2209799"/>
          </a:xfrm>
          <a:prstGeom prst="rect">
            <a:avLst/>
          </a:prstGeom>
        </p:spPr>
      </p:pic>
      <p:pic>
        <p:nvPicPr>
          <p:cNvPr id="7" name="Picture 6">
            <a:extLst>
              <a:ext uri="{FF2B5EF4-FFF2-40B4-BE49-F238E27FC236}">
                <a16:creationId xmlns:a16="http://schemas.microsoft.com/office/drawing/2014/main" id="{1425D092-0EFB-4A73-BF51-BF9900366E8A}"/>
              </a:ext>
            </a:extLst>
          </p:cNvPr>
          <p:cNvPicPr>
            <a:picLocks noChangeAspect="1"/>
          </p:cNvPicPr>
          <p:nvPr/>
        </p:nvPicPr>
        <p:blipFill>
          <a:blip r:embed="rId5"/>
          <a:stretch>
            <a:fillRect/>
          </a:stretch>
        </p:blipFill>
        <p:spPr>
          <a:xfrm>
            <a:off x="6908800" y="1635126"/>
            <a:ext cx="2619375" cy="2479674"/>
          </a:xfrm>
          <a:prstGeom prst="rect">
            <a:avLst/>
          </a:prstGeom>
        </p:spPr>
      </p:pic>
      <p:pic>
        <p:nvPicPr>
          <p:cNvPr id="8" name="Picture 7">
            <a:extLst>
              <a:ext uri="{FF2B5EF4-FFF2-40B4-BE49-F238E27FC236}">
                <a16:creationId xmlns:a16="http://schemas.microsoft.com/office/drawing/2014/main" id="{2218494F-31F1-4833-880F-1B61C77DB6D5}"/>
              </a:ext>
            </a:extLst>
          </p:cNvPr>
          <p:cNvPicPr>
            <a:picLocks noChangeAspect="1"/>
          </p:cNvPicPr>
          <p:nvPr/>
        </p:nvPicPr>
        <p:blipFill>
          <a:blip r:embed="rId6"/>
          <a:stretch>
            <a:fillRect/>
          </a:stretch>
        </p:blipFill>
        <p:spPr>
          <a:xfrm>
            <a:off x="3730427" y="4411586"/>
            <a:ext cx="2619375" cy="151830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838200"/>
            <a:ext cx="12877800" cy="3600986"/>
          </a:xfrm>
          <a:prstGeom prst="rect">
            <a:avLst/>
          </a:prstGeom>
        </p:spPr>
        <p:txBody>
          <a:bodyPr wrap="square">
            <a:spAutoFit/>
          </a:bodyPr>
          <a:lstStyle/>
          <a:p>
            <a:pPr algn="ctr" eaLnBrk="1" hangingPunct="1"/>
            <a:r>
              <a:rPr lang="en-US" altLang="en-US" sz="1800" b="1" dirty="0">
                <a:solidFill>
                  <a:srgbClr val="C00000"/>
                </a:solidFill>
                <a:latin typeface="Times New Roman" pitchFamily="18" charset="0"/>
                <a:cs typeface="Times New Roman" pitchFamily="18" charset="0"/>
              </a:rPr>
              <a:t>References</a:t>
            </a:r>
            <a:endParaRPr lang="en-US" altLang="en-US" sz="4000" b="1" dirty="0">
              <a:solidFill>
                <a:srgbClr val="C00000"/>
              </a:solidFill>
              <a:latin typeface="Times New Roman" pitchFamily="18" charset="0"/>
              <a:cs typeface="Times New Roman" pitchFamily="18" charset="0"/>
            </a:endParaRPr>
          </a:p>
          <a:p>
            <a:pPr marL="457200" indent="-457200">
              <a:buNone/>
            </a:pPr>
            <a:r>
              <a:rPr lang="en-US" sz="2800" dirty="0">
                <a:latin typeface="Times New Roman" panose="02020603050405020304" pitchFamily="18" charset="0"/>
                <a:cs typeface="Times New Roman" pitchFamily="18" charset="0"/>
              </a:rPr>
              <a:t>APA. (2019, October 31). Psychotherapy: Understanding group therapy. https://www.apa.org. </a:t>
            </a:r>
            <a:r>
              <a:rPr lang="en-US" sz="2800" dirty="0">
                <a:latin typeface="Times New Roman" panose="02020603050405020304" pitchFamily="18" charset="0"/>
                <a:cs typeface="Times New Roman" pitchFamily="18" charset="0"/>
                <a:hlinkClick r:id="rId2"/>
              </a:rPr>
              <a:t>https://www.apa.org/topics/psychotherapy/group-therapy</a:t>
            </a:r>
            <a:r>
              <a:rPr lang="en-US" sz="2800" dirty="0">
                <a:latin typeface="Times New Roman" panose="02020603050405020304" pitchFamily="18" charset="0"/>
                <a:cs typeface="Times New Roman" pitchFamily="18" charset="0"/>
              </a:rPr>
              <a:t>  </a:t>
            </a:r>
          </a:p>
          <a:p>
            <a:pPr marL="457200" indent="-457200">
              <a:buNone/>
            </a:pPr>
            <a:r>
              <a:rPr lang="en-US" sz="2800" dirty="0">
                <a:latin typeface="Times New Roman" panose="02020603050405020304" pitchFamily="18" charset="0"/>
                <a:cs typeface="Times New Roman" pitchFamily="18" charset="0"/>
              </a:rPr>
              <a:t>Malhotra, A., &amp; Baker, J. (2022, June 11). Group therapy - </a:t>
            </a:r>
            <a:r>
              <a:rPr lang="en-US" sz="2800" dirty="0" err="1">
                <a:latin typeface="Times New Roman" panose="02020603050405020304" pitchFamily="18" charset="0"/>
                <a:cs typeface="Times New Roman" pitchFamily="18" charset="0"/>
              </a:rPr>
              <a:t>StatPearls</a:t>
            </a:r>
            <a:r>
              <a:rPr lang="en-US" sz="2800" dirty="0">
                <a:latin typeface="Times New Roman" panose="02020603050405020304" pitchFamily="18" charset="0"/>
                <a:cs typeface="Times New Roman" pitchFamily="18" charset="0"/>
              </a:rPr>
              <a:t> - NCBI bookshelf. National Center for Biotechnology Information. </a:t>
            </a:r>
            <a:r>
              <a:rPr lang="en-US" sz="2800" dirty="0">
                <a:latin typeface="Times New Roman" panose="02020603050405020304" pitchFamily="18" charset="0"/>
                <a:cs typeface="Times New Roman" pitchFamily="18" charset="0"/>
                <a:hlinkClick r:id="rId3"/>
              </a:rPr>
              <a:t>https://www.ncbi.nlm.nih.gov/books/NBK549812/</a:t>
            </a:r>
            <a:r>
              <a:rPr lang="en-US" sz="2800" dirty="0">
                <a:latin typeface="Times New Roman" panose="02020603050405020304" pitchFamily="18" charset="0"/>
                <a:cs typeface="Times New Roman" pitchFamily="18" charset="0"/>
              </a:rPr>
              <a:t>  </a:t>
            </a:r>
          </a:p>
          <a:p>
            <a:pPr marL="457200" indent="-457200">
              <a:buNone/>
            </a:pPr>
            <a:r>
              <a:rPr lang="en-US" sz="2800" dirty="0" err="1">
                <a:latin typeface="Times New Roman" panose="02020603050405020304" pitchFamily="18" charset="0"/>
                <a:cs typeface="Times New Roman" pitchFamily="18" charset="0"/>
              </a:rPr>
              <a:t>Türk</a:t>
            </a:r>
            <a:r>
              <a:rPr lang="en-US" sz="2800" dirty="0">
                <a:latin typeface="Times New Roman" panose="02020603050405020304" pitchFamily="18" charset="0"/>
                <a:cs typeface="Times New Roman" pitchFamily="18" charset="0"/>
              </a:rPr>
              <a:t>, D. (2019). Combined and parallel individual and group therapy—still a red rag?. Group Analysis, 52(3), 313-329. </a:t>
            </a:r>
            <a:r>
              <a:rPr lang="en-US" sz="2800" dirty="0">
                <a:latin typeface="Times New Roman" panose="02020603050405020304" pitchFamily="18" charset="0"/>
                <a:cs typeface="Times New Roman" pitchFamily="18" charset="0"/>
                <a:hlinkClick r:id="rId4"/>
              </a:rPr>
              <a:t>https://doi.org/10.1177/0533316419849503</a:t>
            </a:r>
            <a:endParaRPr lang="en-US" sz="2800" dirty="0">
              <a:latin typeface="Times New Roman" panose="02020603050405020304" pitchFamily="18" charset="0"/>
              <a:cs typeface="Times New Roman" pitchFamily="18" charset="0"/>
            </a:endParaRPr>
          </a:p>
          <a:p>
            <a:pPr marL="457200" indent="-457200">
              <a:buNone/>
            </a:pPr>
            <a:endParaRPr lang="en-US" sz="1400" dirty="0">
              <a:latin typeface="Times New Roman" panose="02020603050405020304"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335</TotalTime>
  <Words>919</Words>
  <Application>Microsoft Office PowerPoint</Application>
  <PresentationFormat>Custom</PresentationFormat>
  <Paragraphs>96</Paragraphs>
  <Slides>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Times New Roman</vt:lpstr>
      <vt:lpstr>Trebuchet MS</vt:lpstr>
      <vt:lpstr>Wingdings 3</vt:lpstr>
      <vt:lpstr>Facet</vt:lpstr>
      <vt:lpstr>PowerPoint Presentation</vt:lpstr>
      <vt:lpstr>PowerPoint Presentation</vt:lpstr>
    </vt:vector>
  </TitlesOfParts>
  <Company>University of Cincinnati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College of Medicine</dc:creator>
  <cp:keywords>4x8, 3x5</cp:keywords>
  <cp:lastModifiedBy>office</cp:lastModifiedBy>
  <cp:revision>47</cp:revision>
  <dcterms:created xsi:type="dcterms:W3CDTF">2006-07-24T13:54:15Z</dcterms:created>
  <dcterms:modified xsi:type="dcterms:W3CDTF">2022-12-01T03:52:18Z</dcterms:modified>
</cp:coreProperties>
</file>