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tiff" ContentType="image/tif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
  </p:notesMasterIdLst>
  <p:sldIdLst>
    <p:sldId id="257" r:id="rId2"/>
    <p:sldId id="258" r:id="rId3"/>
  </p:sldIdLst>
  <p:sldSz cx="13716000" cy="8229600"/>
  <p:notesSz cx="7315200" cy="9601200"/>
  <p:defaultTextStyle>
    <a:defPPr>
      <a:defRPr lang="en-US"/>
    </a:defPPr>
    <a:lvl1pPr algn="l" rtl="0" eaLnBrk="0" fontAlgn="base" hangingPunct="0">
      <a:spcBef>
        <a:spcPct val="0"/>
      </a:spcBef>
      <a:spcAft>
        <a:spcPct val="0"/>
      </a:spcAft>
      <a:defRPr sz="2400" kern="1200">
        <a:solidFill>
          <a:schemeClr val="tx1"/>
        </a:solidFill>
        <a:latin typeface="Arial" panose="020B0604020202020204" pitchFamily="34" charset="0"/>
        <a:ea typeface="+mn-ea"/>
        <a:cs typeface="+mn-cs"/>
      </a:defRPr>
    </a:lvl1pPr>
    <a:lvl2pPr marL="457200" algn="l" rtl="0" eaLnBrk="0" fontAlgn="base" hangingPunct="0">
      <a:spcBef>
        <a:spcPct val="0"/>
      </a:spcBef>
      <a:spcAft>
        <a:spcPct val="0"/>
      </a:spcAft>
      <a:defRPr sz="2400"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sz="2400"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sz="2400"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sz="2400" kern="1200">
        <a:solidFill>
          <a:schemeClr val="tx1"/>
        </a:solidFill>
        <a:latin typeface="Arial" panose="020B0604020202020204" pitchFamily="34" charset="0"/>
        <a:ea typeface="+mn-ea"/>
        <a:cs typeface="+mn-cs"/>
      </a:defRPr>
    </a:lvl5pPr>
    <a:lvl6pPr marL="2286000" algn="l" defTabSz="914400" rtl="0" eaLnBrk="1" latinLnBrk="0" hangingPunct="1">
      <a:defRPr sz="2400" kern="1200">
        <a:solidFill>
          <a:schemeClr val="tx1"/>
        </a:solidFill>
        <a:latin typeface="Arial" panose="020B0604020202020204" pitchFamily="34" charset="0"/>
        <a:ea typeface="+mn-ea"/>
        <a:cs typeface="+mn-cs"/>
      </a:defRPr>
    </a:lvl6pPr>
    <a:lvl7pPr marL="2743200" algn="l" defTabSz="914400" rtl="0" eaLnBrk="1" latinLnBrk="0" hangingPunct="1">
      <a:defRPr sz="2400" kern="1200">
        <a:solidFill>
          <a:schemeClr val="tx1"/>
        </a:solidFill>
        <a:latin typeface="Arial" panose="020B0604020202020204" pitchFamily="34" charset="0"/>
        <a:ea typeface="+mn-ea"/>
        <a:cs typeface="+mn-cs"/>
      </a:defRPr>
    </a:lvl7pPr>
    <a:lvl8pPr marL="3200400" algn="l" defTabSz="914400" rtl="0" eaLnBrk="1" latinLnBrk="0" hangingPunct="1">
      <a:defRPr sz="2400" kern="1200">
        <a:solidFill>
          <a:schemeClr val="tx1"/>
        </a:solidFill>
        <a:latin typeface="Arial" panose="020B0604020202020204" pitchFamily="34" charset="0"/>
        <a:ea typeface="+mn-ea"/>
        <a:cs typeface="+mn-cs"/>
      </a:defRPr>
    </a:lvl8pPr>
    <a:lvl9pPr marL="3657600" algn="l" defTabSz="914400" rtl="0" eaLnBrk="1" latinLnBrk="0" hangingPunct="1">
      <a:defRPr sz="2400"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592">
          <p15:clr>
            <a:srgbClr val="A4A3A4"/>
          </p15:clr>
        </p15:guide>
        <p15:guide id="2" pos="432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6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231"/>
    <p:restoredTop sz="94720"/>
  </p:normalViewPr>
  <p:slideViewPr>
    <p:cSldViewPr>
      <p:cViewPr varScale="1">
        <p:scale>
          <a:sx n="63" d="100"/>
          <a:sy n="63" d="100"/>
        </p:scale>
        <p:origin x="492" y="32"/>
      </p:cViewPr>
      <p:guideLst>
        <p:guide orient="horz" pos="2592"/>
        <p:guide pos="432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a:extLst>
              <a:ext uri="{FF2B5EF4-FFF2-40B4-BE49-F238E27FC236}">
                <a16:creationId xmlns:a16="http://schemas.microsoft.com/office/drawing/2014/main" id="{AEEA4C4E-FC0B-4B40-84A2-695A92DA22C1}"/>
              </a:ext>
            </a:extLst>
          </p:cNvPr>
          <p:cNvSpPr>
            <a:spLocks noGrp="1" noChangeArrowheads="1"/>
          </p:cNvSpPr>
          <p:nvPr>
            <p:ph type="hdr" sz="quarter"/>
          </p:nvPr>
        </p:nvSpPr>
        <p:spPr bwMode="auto">
          <a:xfrm>
            <a:off x="0" y="0"/>
            <a:ext cx="3170238" cy="479425"/>
          </a:xfrm>
          <a:prstGeom prst="rect">
            <a:avLst/>
          </a:prstGeom>
          <a:noFill/>
          <a:ln>
            <a:noFill/>
          </a:ln>
          <a:effectLst/>
        </p:spPr>
        <p:txBody>
          <a:bodyPr vert="horz" wrap="square" lIns="96661" tIns="48331" rIns="96661" bIns="48331" numCol="1" anchor="t" anchorCtr="0" compatLnSpc="1">
            <a:prstTxWarp prst="textNoShape">
              <a:avLst/>
            </a:prstTxWarp>
          </a:bodyPr>
          <a:lstStyle>
            <a:lvl1pPr eaLnBrk="1" hangingPunct="1">
              <a:defRPr sz="1300">
                <a:latin typeface="Arial" charset="0"/>
              </a:defRPr>
            </a:lvl1pPr>
          </a:lstStyle>
          <a:p>
            <a:pPr>
              <a:defRPr/>
            </a:pPr>
            <a:endParaRPr lang="en-US" altLang="en-US"/>
          </a:p>
        </p:txBody>
      </p:sp>
      <p:sp>
        <p:nvSpPr>
          <p:cNvPr id="4099" name="Rectangle 3">
            <a:extLst>
              <a:ext uri="{FF2B5EF4-FFF2-40B4-BE49-F238E27FC236}">
                <a16:creationId xmlns:a16="http://schemas.microsoft.com/office/drawing/2014/main" id="{FF832C9C-D919-48BC-8AEF-4D58A5A3E891}"/>
              </a:ext>
            </a:extLst>
          </p:cNvPr>
          <p:cNvSpPr>
            <a:spLocks noGrp="1" noChangeArrowheads="1"/>
          </p:cNvSpPr>
          <p:nvPr>
            <p:ph type="dt" idx="1"/>
          </p:nvPr>
        </p:nvSpPr>
        <p:spPr bwMode="auto">
          <a:xfrm>
            <a:off x="4143375" y="0"/>
            <a:ext cx="3170238" cy="479425"/>
          </a:xfrm>
          <a:prstGeom prst="rect">
            <a:avLst/>
          </a:prstGeom>
          <a:noFill/>
          <a:ln>
            <a:noFill/>
          </a:ln>
          <a:effectLst/>
        </p:spPr>
        <p:txBody>
          <a:bodyPr vert="horz" wrap="square" lIns="96661" tIns="48331" rIns="96661" bIns="48331" numCol="1" anchor="t" anchorCtr="0" compatLnSpc="1">
            <a:prstTxWarp prst="textNoShape">
              <a:avLst/>
            </a:prstTxWarp>
          </a:bodyPr>
          <a:lstStyle>
            <a:lvl1pPr algn="r" eaLnBrk="1" hangingPunct="1">
              <a:defRPr sz="1300">
                <a:latin typeface="Arial" charset="0"/>
              </a:defRPr>
            </a:lvl1pPr>
          </a:lstStyle>
          <a:p>
            <a:pPr>
              <a:defRPr/>
            </a:pPr>
            <a:endParaRPr lang="en-US" altLang="en-US"/>
          </a:p>
        </p:txBody>
      </p:sp>
      <p:sp>
        <p:nvSpPr>
          <p:cNvPr id="2052" name="Rectangle 4">
            <a:extLst>
              <a:ext uri="{FF2B5EF4-FFF2-40B4-BE49-F238E27FC236}">
                <a16:creationId xmlns:a16="http://schemas.microsoft.com/office/drawing/2014/main" id="{BF0B23BF-3DF3-46F4-B28A-7ADCF2340D57}"/>
              </a:ext>
            </a:extLst>
          </p:cNvPr>
          <p:cNvSpPr>
            <a:spLocks noGrp="1" noRot="1" noChangeAspect="1" noChangeArrowheads="1" noTextEdit="1"/>
          </p:cNvSpPr>
          <p:nvPr>
            <p:ph type="sldImg" idx="2"/>
          </p:nvPr>
        </p:nvSpPr>
        <p:spPr bwMode="auto">
          <a:xfrm>
            <a:off x="657225" y="720725"/>
            <a:ext cx="6000750" cy="360045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101" name="Rectangle 5">
            <a:extLst>
              <a:ext uri="{FF2B5EF4-FFF2-40B4-BE49-F238E27FC236}">
                <a16:creationId xmlns:a16="http://schemas.microsoft.com/office/drawing/2014/main" id="{DEBEB755-5527-4367-867A-04D78B0536BB}"/>
              </a:ext>
            </a:extLst>
          </p:cNvPr>
          <p:cNvSpPr>
            <a:spLocks noGrp="1" noChangeArrowheads="1"/>
          </p:cNvSpPr>
          <p:nvPr>
            <p:ph type="body" sz="quarter" idx="3"/>
          </p:nvPr>
        </p:nvSpPr>
        <p:spPr bwMode="auto">
          <a:xfrm>
            <a:off x="731838" y="4560888"/>
            <a:ext cx="5851525" cy="4319587"/>
          </a:xfrm>
          <a:prstGeom prst="rect">
            <a:avLst/>
          </a:prstGeom>
          <a:noFill/>
          <a:ln>
            <a:noFill/>
          </a:ln>
          <a:effectLst/>
        </p:spPr>
        <p:txBody>
          <a:bodyPr vert="horz" wrap="square" lIns="96661" tIns="48331" rIns="96661" bIns="48331" numCol="1" anchor="t" anchorCtr="0" compatLnSpc="1">
            <a:prstTxWarp prst="textNoShape">
              <a:avLst/>
            </a:prstTxWarp>
          </a:bodyPr>
          <a:lstStyle/>
          <a:p>
            <a:pPr lvl="0"/>
            <a:r>
              <a:rPr lang="en-US" altLang="en-US" noProof="0"/>
              <a:t>Click to edit Master text styles</a:t>
            </a:r>
          </a:p>
          <a:p>
            <a:pPr lvl="1"/>
            <a:r>
              <a:rPr lang="en-US" altLang="en-US" noProof="0"/>
              <a:t>Second level</a:t>
            </a:r>
          </a:p>
          <a:p>
            <a:pPr lvl="2"/>
            <a:r>
              <a:rPr lang="en-US" altLang="en-US" noProof="0"/>
              <a:t>Third level</a:t>
            </a:r>
          </a:p>
          <a:p>
            <a:pPr lvl="3"/>
            <a:r>
              <a:rPr lang="en-US" altLang="en-US" noProof="0"/>
              <a:t>Fourth level</a:t>
            </a:r>
          </a:p>
          <a:p>
            <a:pPr lvl="4"/>
            <a:r>
              <a:rPr lang="en-US" altLang="en-US" noProof="0"/>
              <a:t>Fifth level</a:t>
            </a:r>
          </a:p>
        </p:txBody>
      </p:sp>
      <p:sp>
        <p:nvSpPr>
          <p:cNvPr id="4102" name="Rectangle 6">
            <a:extLst>
              <a:ext uri="{FF2B5EF4-FFF2-40B4-BE49-F238E27FC236}">
                <a16:creationId xmlns:a16="http://schemas.microsoft.com/office/drawing/2014/main" id="{6BC09485-F05B-4459-B625-BD6FA67A1D32}"/>
              </a:ext>
            </a:extLst>
          </p:cNvPr>
          <p:cNvSpPr>
            <a:spLocks noGrp="1" noChangeArrowheads="1"/>
          </p:cNvSpPr>
          <p:nvPr>
            <p:ph type="ftr" sz="quarter" idx="4"/>
          </p:nvPr>
        </p:nvSpPr>
        <p:spPr bwMode="auto">
          <a:xfrm>
            <a:off x="0" y="9120188"/>
            <a:ext cx="3170238" cy="479425"/>
          </a:xfrm>
          <a:prstGeom prst="rect">
            <a:avLst/>
          </a:prstGeom>
          <a:noFill/>
          <a:ln>
            <a:noFill/>
          </a:ln>
          <a:effectLst/>
        </p:spPr>
        <p:txBody>
          <a:bodyPr vert="horz" wrap="square" lIns="96661" tIns="48331" rIns="96661" bIns="48331" numCol="1" anchor="b" anchorCtr="0" compatLnSpc="1">
            <a:prstTxWarp prst="textNoShape">
              <a:avLst/>
            </a:prstTxWarp>
          </a:bodyPr>
          <a:lstStyle>
            <a:lvl1pPr eaLnBrk="1" hangingPunct="1">
              <a:defRPr sz="1300">
                <a:latin typeface="Arial" charset="0"/>
              </a:defRPr>
            </a:lvl1pPr>
          </a:lstStyle>
          <a:p>
            <a:pPr>
              <a:defRPr/>
            </a:pPr>
            <a:endParaRPr lang="en-US" altLang="en-US"/>
          </a:p>
        </p:txBody>
      </p:sp>
      <p:sp>
        <p:nvSpPr>
          <p:cNvPr id="4103" name="Rectangle 7">
            <a:extLst>
              <a:ext uri="{FF2B5EF4-FFF2-40B4-BE49-F238E27FC236}">
                <a16:creationId xmlns:a16="http://schemas.microsoft.com/office/drawing/2014/main" id="{E3C4E32C-9807-4B61-ABA8-61A7D7474E57}"/>
              </a:ext>
            </a:extLst>
          </p:cNvPr>
          <p:cNvSpPr>
            <a:spLocks noGrp="1" noChangeArrowheads="1"/>
          </p:cNvSpPr>
          <p:nvPr>
            <p:ph type="sldNum" sz="quarter" idx="5"/>
          </p:nvPr>
        </p:nvSpPr>
        <p:spPr bwMode="auto">
          <a:xfrm>
            <a:off x="4143375" y="9120188"/>
            <a:ext cx="3170238" cy="479425"/>
          </a:xfrm>
          <a:prstGeom prst="rect">
            <a:avLst/>
          </a:prstGeom>
          <a:noFill/>
          <a:ln>
            <a:noFill/>
          </a:ln>
          <a:effectLst/>
        </p:spPr>
        <p:txBody>
          <a:bodyPr vert="horz" wrap="square" lIns="96661" tIns="48331" rIns="96661" bIns="48331" numCol="1" anchor="b" anchorCtr="0" compatLnSpc="1">
            <a:prstTxWarp prst="textNoShape">
              <a:avLst/>
            </a:prstTxWarp>
          </a:bodyPr>
          <a:lstStyle>
            <a:lvl1pPr algn="r" eaLnBrk="1" hangingPunct="1">
              <a:defRPr sz="1300" smtClean="0"/>
            </a:lvl1pPr>
          </a:lstStyle>
          <a:p>
            <a:pPr>
              <a:defRPr/>
            </a:pPr>
            <a:fld id="{4EAF95F9-1D72-4B58-B8A1-C8395409B0F3}"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7">
            <a:extLst>
              <a:ext uri="{FF2B5EF4-FFF2-40B4-BE49-F238E27FC236}">
                <a16:creationId xmlns:a16="http://schemas.microsoft.com/office/drawing/2014/main" id="{20F17CC8-3F79-4B4D-BF57-6C799E8116FE}"/>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316A09AA-4CD5-4F13-93E3-052260DEA19A}" type="slidenum">
              <a:rPr lang="en-US" altLang="en-US" sz="1300"/>
              <a:pPr>
                <a:spcBef>
                  <a:spcPct val="0"/>
                </a:spcBef>
              </a:pPr>
              <a:t>1</a:t>
            </a:fld>
            <a:endParaRPr lang="en-US" altLang="en-US" sz="1300"/>
          </a:p>
        </p:txBody>
      </p:sp>
      <p:sp>
        <p:nvSpPr>
          <p:cNvPr id="4099" name="Rectangle 2">
            <a:extLst>
              <a:ext uri="{FF2B5EF4-FFF2-40B4-BE49-F238E27FC236}">
                <a16:creationId xmlns:a16="http://schemas.microsoft.com/office/drawing/2014/main" id="{36D0E35A-A264-4BE7-94A9-2745EF0A3274}"/>
              </a:ext>
            </a:extLst>
          </p:cNvPr>
          <p:cNvSpPr>
            <a:spLocks noGrp="1" noRot="1" noChangeAspect="1" noChangeArrowheads="1" noTextEdit="1"/>
          </p:cNvSpPr>
          <p:nvPr>
            <p:ph type="sldImg"/>
          </p:nvPr>
        </p:nvSpPr>
        <p:spPr>
          <a:xfrm>
            <a:off x="655638" y="719138"/>
            <a:ext cx="6007100" cy="3603625"/>
          </a:xfrm>
          <a:ln/>
        </p:spPr>
      </p:sp>
      <p:sp>
        <p:nvSpPr>
          <p:cNvPr id="4100" name="Rectangle 3">
            <a:extLst>
              <a:ext uri="{FF2B5EF4-FFF2-40B4-BE49-F238E27FC236}">
                <a16:creationId xmlns:a16="http://schemas.microsoft.com/office/drawing/2014/main" id="{AB9B3E6F-2466-4820-B835-2D8B38BC6345}"/>
              </a:ext>
            </a:extLst>
          </p:cNvPr>
          <p:cNvSpPr>
            <a:spLocks noGrp="1" noChangeArrowheads="1"/>
          </p:cNvSpPr>
          <p:nvPr>
            <p:ph type="body" idx="1"/>
          </p:nvPr>
        </p:nvSpPr>
        <p:spPr>
          <a:xfrm>
            <a:off x="731838" y="4562475"/>
            <a:ext cx="5851525" cy="43180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b="1" dirty="0">
              <a:latin typeface="Arial" panose="020B0604020202020204"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028700" y="2555875"/>
            <a:ext cx="11658600" cy="1765300"/>
          </a:xfrm>
        </p:spPr>
        <p:txBody>
          <a:bodyPr/>
          <a:lstStyle/>
          <a:p>
            <a:r>
              <a:rPr lang="en-US"/>
              <a:t>Click to edit Master title style</a:t>
            </a:r>
          </a:p>
        </p:txBody>
      </p:sp>
      <p:sp>
        <p:nvSpPr>
          <p:cNvPr id="3" name="Subtitle 2"/>
          <p:cNvSpPr>
            <a:spLocks noGrp="1"/>
          </p:cNvSpPr>
          <p:nvPr>
            <p:ph type="subTitle" idx="1"/>
          </p:nvPr>
        </p:nvSpPr>
        <p:spPr>
          <a:xfrm>
            <a:off x="2057400" y="4664075"/>
            <a:ext cx="9601200" cy="210185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4">
            <a:extLst>
              <a:ext uri="{FF2B5EF4-FFF2-40B4-BE49-F238E27FC236}">
                <a16:creationId xmlns:a16="http://schemas.microsoft.com/office/drawing/2014/main" id="{335AE5C1-DD12-443F-AC75-4EB095F35C17}"/>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a:extLst>
              <a:ext uri="{FF2B5EF4-FFF2-40B4-BE49-F238E27FC236}">
                <a16:creationId xmlns:a16="http://schemas.microsoft.com/office/drawing/2014/main" id="{696B793E-35E1-4C35-A174-1190E6181DE6}"/>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a:extLst>
              <a:ext uri="{FF2B5EF4-FFF2-40B4-BE49-F238E27FC236}">
                <a16:creationId xmlns:a16="http://schemas.microsoft.com/office/drawing/2014/main" id="{4A6E1BE7-A930-4B6C-891F-BDBCF37DC324}"/>
              </a:ext>
            </a:extLst>
          </p:cNvPr>
          <p:cNvSpPr>
            <a:spLocks noGrp="1" noChangeArrowheads="1"/>
          </p:cNvSpPr>
          <p:nvPr>
            <p:ph type="sldNum" sz="quarter" idx="12"/>
          </p:nvPr>
        </p:nvSpPr>
        <p:spPr>
          <a:ln/>
        </p:spPr>
        <p:txBody>
          <a:bodyPr/>
          <a:lstStyle>
            <a:lvl1pPr>
              <a:defRPr/>
            </a:lvl1pPr>
          </a:lstStyle>
          <a:p>
            <a:pPr>
              <a:defRPr/>
            </a:pPr>
            <a:fld id="{EAABC098-10FE-4B3C-998A-2C17A2B44ACC}" type="slidenum">
              <a:rPr lang="en-US" altLang="en-US"/>
              <a:pPr>
                <a:defRPr/>
              </a:pPr>
              <a:t>‹#›</a:t>
            </a:fld>
            <a:endParaRPr lang="en-US" altLang="en-US"/>
          </a:p>
        </p:txBody>
      </p:sp>
    </p:spTree>
    <p:extLst>
      <p:ext uri="{BB962C8B-B14F-4D97-AF65-F5344CB8AC3E}">
        <p14:creationId xmlns:p14="http://schemas.microsoft.com/office/powerpoint/2010/main" val="26246498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C31A6E95-F214-4163-A08D-B38584C0729A}"/>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a:extLst>
              <a:ext uri="{FF2B5EF4-FFF2-40B4-BE49-F238E27FC236}">
                <a16:creationId xmlns:a16="http://schemas.microsoft.com/office/drawing/2014/main" id="{3E8A9DB3-B382-40ED-A616-0805E33F12DE}"/>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a:extLst>
              <a:ext uri="{FF2B5EF4-FFF2-40B4-BE49-F238E27FC236}">
                <a16:creationId xmlns:a16="http://schemas.microsoft.com/office/drawing/2014/main" id="{6BB7B204-83B1-4B69-B398-CD4E9CE3B4BD}"/>
              </a:ext>
            </a:extLst>
          </p:cNvPr>
          <p:cNvSpPr>
            <a:spLocks noGrp="1" noChangeArrowheads="1"/>
          </p:cNvSpPr>
          <p:nvPr>
            <p:ph type="sldNum" sz="quarter" idx="12"/>
          </p:nvPr>
        </p:nvSpPr>
        <p:spPr>
          <a:ln/>
        </p:spPr>
        <p:txBody>
          <a:bodyPr/>
          <a:lstStyle>
            <a:lvl1pPr>
              <a:defRPr/>
            </a:lvl1pPr>
          </a:lstStyle>
          <a:p>
            <a:pPr>
              <a:defRPr/>
            </a:pPr>
            <a:fld id="{8F27DF50-7202-4AE1-AF4C-CD7E88E3F6B1}" type="slidenum">
              <a:rPr lang="en-US" altLang="en-US"/>
              <a:pPr>
                <a:defRPr/>
              </a:pPr>
              <a:t>‹#›</a:t>
            </a:fld>
            <a:endParaRPr lang="en-US" altLang="en-US"/>
          </a:p>
        </p:txBody>
      </p:sp>
    </p:spTree>
    <p:extLst>
      <p:ext uri="{BB962C8B-B14F-4D97-AF65-F5344CB8AC3E}">
        <p14:creationId xmlns:p14="http://schemas.microsoft.com/office/powerpoint/2010/main" val="106432022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944100" y="328613"/>
            <a:ext cx="3086100" cy="70231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85800" y="328613"/>
            <a:ext cx="9105900" cy="70231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929F83D8-E42E-42BA-9573-35AC1C5BF29A}"/>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a:extLst>
              <a:ext uri="{FF2B5EF4-FFF2-40B4-BE49-F238E27FC236}">
                <a16:creationId xmlns:a16="http://schemas.microsoft.com/office/drawing/2014/main" id="{A69BE5CB-249A-46F3-9370-920CC5419D21}"/>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a:extLst>
              <a:ext uri="{FF2B5EF4-FFF2-40B4-BE49-F238E27FC236}">
                <a16:creationId xmlns:a16="http://schemas.microsoft.com/office/drawing/2014/main" id="{72E568EE-CED9-45D0-A9EF-395ED82A8FA9}"/>
              </a:ext>
            </a:extLst>
          </p:cNvPr>
          <p:cNvSpPr>
            <a:spLocks noGrp="1" noChangeArrowheads="1"/>
          </p:cNvSpPr>
          <p:nvPr>
            <p:ph type="sldNum" sz="quarter" idx="12"/>
          </p:nvPr>
        </p:nvSpPr>
        <p:spPr>
          <a:ln/>
        </p:spPr>
        <p:txBody>
          <a:bodyPr/>
          <a:lstStyle>
            <a:lvl1pPr>
              <a:defRPr/>
            </a:lvl1pPr>
          </a:lstStyle>
          <a:p>
            <a:pPr>
              <a:defRPr/>
            </a:pPr>
            <a:fld id="{65120E31-B334-405C-B01E-9EE25AACF289}" type="slidenum">
              <a:rPr lang="en-US" altLang="en-US"/>
              <a:pPr>
                <a:defRPr/>
              </a:pPr>
              <a:t>‹#›</a:t>
            </a:fld>
            <a:endParaRPr lang="en-US" altLang="en-US"/>
          </a:p>
        </p:txBody>
      </p:sp>
    </p:spTree>
    <p:extLst>
      <p:ext uri="{BB962C8B-B14F-4D97-AF65-F5344CB8AC3E}">
        <p14:creationId xmlns:p14="http://schemas.microsoft.com/office/powerpoint/2010/main" val="34286586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5753D3CF-43F6-4C4F-8834-E35BF6A3F3DD}"/>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a:extLst>
              <a:ext uri="{FF2B5EF4-FFF2-40B4-BE49-F238E27FC236}">
                <a16:creationId xmlns:a16="http://schemas.microsoft.com/office/drawing/2014/main" id="{31143DCC-16FF-4845-9173-C5670CE6CDEF}"/>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a:extLst>
              <a:ext uri="{FF2B5EF4-FFF2-40B4-BE49-F238E27FC236}">
                <a16:creationId xmlns:a16="http://schemas.microsoft.com/office/drawing/2014/main" id="{4F0A8712-B968-4B6A-AD5E-8D0E40C66CD3}"/>
              </a:ext>
            </a:extLst>
          </p:cNvPr>
          <p:cNvSpPr>
            <a:spLocks noGrp="1" noChangeArrowheads="1"/>
          </p:cNvSpPr>
          <p:nvPr>
            <p:ph type="sldNum" sz="quarter" idx="12"/>
          </p:nvPr>
        </p:nvSpPr>
        <p:spPr>
          <a:ln/>
        </p:spPr>
        <p:txBody>
          <a:bodyPr/>
          <a:lstStyle>
            <a:lvl1pPr>
              <a:defRPr/>
            </a:lvl1pPr>
          </a:lstStyle>
          <a:p>
            <a:pPr>
              <a:defRPr/>
            </a:pPr>
            <a:fld id="{4291CA24-BB68-4294-B988-DB4CD0D3758E}" type="slidenum">
              <a:rPr lang="en-US" altLang="en-US"/>
              <a:pPr>
                <a:defRPr/>
              </a:pPr>
              <a:t>‹#›</a:t>
            </a:fld>
            <a:endParaRPr lang="en-US" altLang="en-US"/>
          </a:p>
        </p:txBody>
      </p:sp>
    </p:spTree>
    <p:extLst>
      <p:ext uri="{BB962C8B-B14F-4D97-AF65-F5344CB8AC3E}">
        <p14:creationId xmlns:p14="http://schemas.microsoft.com/office/powerpoint/2010/main" val="35279455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84263" y="5287963"/>
            <a:ext cx="11658600" cy="163512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1084263" y="3487738"/>
            <a:ext cx="11658600" cy="1800225"/>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a:extLst>
              <a:ext uri="{FF2B5EF4-FFF2-40B4-BE49-F238E27FC236}">
                <a16:creationId xmlns:a16="http://schemas.microsoft.com/office/drawing/2014/main" id="{A4BB8E03-2636-4089-AA27-713944F92AD1}"/>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a:extLst>
              <a:ext uri="{FF2B5EF4-FFF2-40B4-BE49-F238E27FC236}">
                <a16:creationId xmlns:a16="http://schemas.microsoft.com/office/drawing/2014/main" id="{A3DE9B5B-14A2-4722-B79D-8949B3F828C8}"/>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a:extLst>
              <a:ext uri="{FF2B5EF4-FFF2-40B4-BE49-F238E27FC236}">
                <a16:creationId xmlns:a16="http://schemas.microsoft.com/office/drawing/2014/main" id="{D31256A2-8AB2-46FF-906C-B3BCD9594252}"/>
              </a:ext>
            </a:extLst>
          </p:cNvPr>
          <p:cNvSpPr>
            <a:spLocks noGrp="1" noChangeArrowheads="1"/>
          </p:cNvSpPr>
          <p:nvPr>
            <p:ph type="sldNum" sz="quarter" idx="12"/>
          </p:nvPr>
        </p:nvSpPr>
        <p:spPr>
          <a:ln/>
        </p:spPr>
        <p:txBody>
          <a:bodyPr/>
          <a:lstStyle>
            <a:lvl1pPr>
              <a:defRPr/>
            </a:lvl1pPr>
          </a:lstStyle>
          <a:p>
            <a:pPr>
              <a:defRPr/>
            </a:pPr>
            <a:fld id="{6CED7D4B-0D20-41FD-B50D-FAA890F3F10C}" type="slidenum">
              <a:rPr lang="en-US" altLang="en-US"/>
              <a:pPr>
                <a:defRPr/>
              </a:pPr>
              <a:t>‹#›</a:t>
            </a:fld>
            <a:endParaRPr lang="en-US" altLang="en-US"/>
          </a:p>
        </p:txBody>
      </p:sp>
    </p:spTree>
    <p:extLst>
      <p:ext uri="{BB962C8B-B14F-4D97-AF65-F5344CB8AC3E}">
        <p14:creationId xmlns:p14="http://schemas.microsoft.com/office/powerpoint/2010/main" val="9229671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85800" y="1919288"/>
            <a:ext cx="6096000" cy="54324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934200" y="1919288"/>
            <a:ext cx="6096000" cy="54324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a:extLst>
              <a:ext uri="{FF2B5EF4-FFF2-40B4-BE49-F238E27FC236}">
                <a16:creationId xmlns:a16="http://schemas.microsoft.com/office/drawing/2014/main" id="{D2DDE028-474C-4D9F-BB1E-A3ED8B206585}"/>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5">
            <a:extLst>
              <a:ext uri="{FF2B5EF4-FFF2-40B4-BE49-F238E27FC236}">
                <a16:creationId xmlns:a16="http://schemas.microsoft.com/office/drawing/2014/main" id="{56B7A45D-A93F-4DB5-92C5-46421707AF85}"/>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6">
            <a:extLst>
              <a:ext uri="{FF2B5EF4-FFF2-40B4-BE49-F238E27FC236}">
                <a16:creationId xmlns:a16="http://schemas.microsoft.com/office/drawing/2014/main" id="{4DCDF21D-1049-4522-BD8E-D0723287EFCA}"/>
              </a:ext>
            </a:extLst>
          </p:cNvPr>
          <p:cNvSpPr>
            <a:spLocks noGrp="1" noChangeArrowheads="1"/>
          </p:cNvSpPr>
          <p:nvPr>
            <p:ph type="sldNum" sz="quarter" idx="12"/>
          </p:nvPr>
        </p:nvSpPr>
        <p:spPr>
          <a:ln/>
        </p:spPr>
        <p:txBody>
          <a:bodyPr/>
          <a:lstStyle>
            <a:lvl1pPr>
              <a:defRPr/>
            </a:lvl1pPr>
          </a:lstStyle>
          <a:p>
            <a:pPr>
              <a:defRPr/>
            </a:pPr>
            <a:fld id="{6E8BB539-7EB7-4DCF-806F-C45A4DF537EF}" type="slidenum">
              <a:rPr lang="en-US" altLang="en-US"/>
              <a:pPr>
                <a:defRPr/>
              </a:pPr>
              <a:t>‹#›</a:t>
            </a:fld>
            <a:endParaRPr lang="en-US" altLang="en-US"/>
          </a:p>
        </p:txBody>
      </p:sp>
    </p:spTree>
    <p:extLst>
      <p:ext uri="{BB962C8B-B14F-4D97-AF65-F5344CB8AC3E}">
        <p14:creationId xmlns:p14="http://schemas.microsoft.com/office/powerpoint/2010/main" val="70196108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85800" y="330200"/>
            <a:ext cx="12344400" cy="13716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85800" y="1841500"/>
            <a:ext cx="6061075" cy="76835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85800" y="2609850"/>
            <a:ext cx="6061075" cy="474186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967538" y="1841500"/>
            <a:ext cx="6062662" cy="76835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967538" y="2609850"/>
            <a:ext cx="6062662" cy="474186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a:extLst>
              <a:ext uri="{FF2B5EF4-FFF2-40B4-BE49-F238E27FC236}">
                <a16:creationId xmlns:a16="http://schemas.microsoft.com/office/drawing/2014/main" id="{F741B1AA-3757-49AF-9836-A62B82DB2C1C}"/>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8" name="Rectangle 5">
            <a:extLst>
              <a:ext uri="{FF2B5EF4-FFF2-40B4-BE49-F238E27FC236}">
                <a16:creationId xmlns:a16="http://schemas.microsoft.com/office/drawing/2014/main" id="{CA80AC88-7D3E-4080-8CA4-A262F2641064}"/>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9" name="Rectangle 6">
            <a:extLst>
              <a:ext uri="{FF2B5EF4-FFF2-40B4-BE49-F238E27FC236}">
                <a16:creationId xmlns:a16="http://schemas.microsoft.com/office/drawing/2014/main" id="{4C354585-D084-4724-B2A4-77DD4170A5C5}"/>
              </a:ext>
            </a:extLst>
          </p:cNvPr>
          <p:cNvSpPr>
            <a:spLocks noGrp="1" noChangeArrowheads="1"/>
          </p:cNvSpPr>
          <p:nvPr>
            <p:ph type="sldNum" sz="quarter" idx="12"/>
          </p:nvPr>
        </p:nvSpPr>
        <p:spPr>
          <a:ln/>
        </p:spPr>
        <p:txBody>
          <a:bodyPr/>
          <a:lstStyle>
            <a:lvl1pPr>
              <a:defRPr/>
            </a:lvl1pPr>
          </a:lstStyle>
          <a:p>
            <a:pPr>
              <a:defRPr/>
            </a:pPr>
            <a:fld id="{1184B743-825F-4617-A057-F7FFD4C639DD}" type="slidenum">
              <a:rPr lang="en-US" altLang="en-US"/>
              <a:pPr>
                <a:defRPr/>
              </a:pPr>
              <a:t>‹#›</a:t>
            </a:fld>
            <a:endParaRPr lang="en-US" altLang="en-US"/>
          </a:p>
        </p:txBody>
      </p:sp>
    </p:spTree>
    <p:extLst>
      <p:ext uri="{BB962C8B-B14F-4D97-AF65-F5344CB8AC3E}">
        <p14:creationId xmlns:p14="http://schemas.microsoft.com/office/powerpoint/2010/main" val="86615597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a:extLst>
              <a:ext uri="{FF2B5EF4-FFF2-40B4-BE49-F238E27FC236}">
                <a16:creationId xmlns:a16="http://schemas.microsoft.com/office/drawing/2014/main" id="{655CDA56-971C-45AA-9FB8-57A9D8DA1BE3}"/>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4" name="Rectangle 5">
            <a:extLst>
              <a:ext uri="{FF2B5EF4-FFF2-40B4-BE49-F238E27FC236}">
                <a16:creationId xmlns:a16="http://schemas.microsoft.com/office/drawing/2014/main" id="{74F86E60-EB3C-4B84-80EA-8843D5C19BE3}"/>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5" name="Rectangle 6">
            <a:extLst>
              <a:ext uri="{FF2B5EF4-FFF2-40B4-BE49-F238E27FC236}">
                <a16:creationId xmlns:a16="http://schemas.microsoft.com/office/drawing/2014/main" id="{AD1CBEBB-A199-4D57-BF7E-81DD6E6DEE2B}"/>
              </a:ext>
            </a:extLst>
          </p:cNvPr>
          <p:cNvSpPr>
            <a:spLocks noGrp="1" noChangeArrowheads="1"/>
          </p:cNvSpPr>
          <p:nvPr>
            <p:ph type="sldNum" sz="quarter" idx="12"/>
          </p:nvPr>
        </p:nvSpPr>
        <p:spPr>
          <a:ln/>
        </p:spPr>
        <p:txBody>
          <a:bodyPr/>
          <a:lstStyle>
            <a:lvl1pPr>
              <a:defRPr/>
            </a:lvl1pPr>
          </a:lstStyle>
          <a:p>
            <a:pPr>
              <a:defRPr/>
            </a:pPr>
            <a:fld id="{0E702F05-80AB-4531-ACBA-CC2C11687531}" type="slidenum">
              <a:rPr lang="en-US" altLang="en-US"/>
              <a:pPr>
                <a:defRPr/>
              </a:pPr>
              <a:t>‹#›</a:t>
            </a:fld>
            <a:endParaRPr lang="en-US" altLang="en-US"/>
          </a:p>
        </p:txBody>
      </p:sp>
    </p:spTree>
    <p:extLst>
      <p:ext uri="{BB962C8B-B14F-4D97-AF65-F5344CB8AC3E}">
        <p14:creationId xmlns:p14="http://schemas.microsoft.com/office/powerpoint/2010/main" val="266209611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DBE40114-E2BB-4100-8E0A-1767731FB794}"/>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3" name="Rectangle 5">
            <a:extLst>
              <a:ext uri="{FF2B5EF4-FFF2-40B4-BE49-F238E27FC236}">
                <a16:creationId xmlns:a16="http://schemas.microsoft.com/office/drawing/2014/main" id="{69150388-AC57-452A-B2D4-0EEC97451DBB}"/>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4" name="Rectangle 6">
            <a:extLst>
              <a:ext uri="{FF2B5EF4-FFF2-40B4-BE49-F238E27FC236}">
                <a16:creationId xmlns:a16="http://schemas.microsoft.com/office/drawing/2014/main" id="{748CE551-D7E4-4D70-A639-4B624D002B73}"/>
              </a:ext>
            </a:extLst>
          </p:cNvPr>
          <p:cNvSpPr>
            <a:spLocks noGrp="1" noChangeArrowheads="1"/>
          </p:cNvSpPr>
          <p:nvPr>
            <p:ph type="sldNum" sz="quarter" idx="12"/>
          </p:nvPr>
        </p:nvSpPr>
        <p:spPr>
          <a:ln/>
        </p:spPr>
        <p:txBody>
          <a:bodyPr/>
          <a:lstStyle>
            <a:lvl1pPr>
              <a:defRPr/>
            </a:lvl1pPr>
          </a:lstStyle>
          <a:p>
            <a:pPr>
              <a:defRPr/>
            </a:pPr>
            <a:fld id="{DE08FFA5-6353-476F-B872-A5004FD6A254}" type="slidenum">
              <a:rPr lang="en-US" altLang="en-US"/>
              <a:pPr>
                <a:defRPr/>
              </a:pPr>
              <a:t>‹#›</a:t>
            </a:fld>
            <a:endParaRPr lang="en-US" altLang="en-US"/>
          </a:p>
        </p:txBody>
      </p:sp>
    </p:spTree>
    <p:extLst>
      <p:ext uri="{BB962C8B-B14F-4D97-AF65-F5344CB8AC3E}">
        <p14:creationId xmlns:p14="http://schemas.microsoft.com/office/powerpoint/2010/main" val="15788851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327025"/>
            <a:ext cx="4513263" cy="1395413"/>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5362575" y="327025"/>
            <a:ext cx="7667625" cy="7024688"/>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85800" y="1722438"/>
            <a:ext cx="4513263" cy="56292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a:extLst>
              <a:ext uri="{FF2B5EF4-FFF2-40B4-BE49-F238E27FC236}">
                <a16:creationId xmlns:a16="http://schemas.microsoft.com/office/drawing/2014/main" id="{CBDC26D1-58C3-49E1-86AD-068706C22B23}"/>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5">
            <a:extLst>
              <a:ext uri="{FF2B5EF4-FFF2-40B4-BE49-F238E27FC236}">
                <a16:creationId xmlns:a16="http://schemas.microsoft.com/office/drawing/2014/main" id="{AF09485C-A0C1-42BE-93B7-483025779885}"/>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6">
            <a:extLst>
              <a:ext uri="{FF2B5EF4-FFF2-40B4-BE49-F238E27FC236}">
                <a16:creationId xmlns:a16="http://schemas.microsoft.com/office/drawing/2014/main" id="{5653319E-1A0C-4254-990B-58DDA591FC54}"/>
              </a:ext>
            </a:extLst>
          </p:cNvPr>
          <p:cNvSpPr>
            <a:spLocks noGrp="1" noChangeArrowheads="1"/>
          </p:cNvSpPr>
          <p:nvPr>
            <p:ph type="sldNum" sz="quarter" idx="12"/>
          </p:nvPr>
        </p:nvSpPr>
        <p:spPr>
          <a:ln/>
        </p:spPr>
        <p:txBody>
          <a:bodyPr/>
          <a:lstStyle>
            <a:lvl1pPr>
              <a:defRPr/>
            </a:lvl1pPr>
          </a:lstStyle>
          <a:p>
            <a:pPr>
              <a:defRPr/>
            </a:pPr>
            <a:fld id="{1A89E9A9-E39E-4B1C-B655-B6383FBB2726}" type="slidenum">
              <a:rPr lang="en-US" altLang="en-US"/>
              <a:pPr>
                <a:defRPr/>
              </a:pPr>
              <a:t>‹#›</a:t>
            </a:fld>
            <a:endParaRPr lang="en-US" altLang="en-US"/>
          </a:p>
        </p:txBody>
      </p:sp>
    </p:spTree>
    <p:extLst>
      <p:ext uri="{BB962C8B-B14F-4D97-AF65-F5344CB8AC3E}">
        <p14:creationId xmlns:p14="http://schemas.microsoft.com/office/powerpoint/2010/main" val="332152691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689225" y="5761038"/>
            <a:ext cx="8229600" cy="679450"/>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689225" y="735013"/>
            <a:ext cx="8229600" cy="4938712"/>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2689225" y="6440488"/>
            <a:ext cx="8229600" cy="9667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a:extLst>
              <a:ext uri="{FF2B5EF4-FFF2-40B4-BE49-F238E27FC236}">
                <a16:creationId xmlns:a16="http://schemas.microsoft.com/office/drawing/2014/main" id="{6C9620EB-C22E-4A02-A764-3E3D9FE77A61}"/>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5">
            <a:extLst>
              <a:ext uri="{FF2B5EF4-FFF2-40B4-BE49-F238E27FC236}">
                <a16:creationId xmlns:a16="http://schemas.microsoft.com/office/drawing/2014/main" id="{BE1C387A-DD26-48F8-8F3B-3644C5F33AED}"/>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6">
            <a:extLst>
              <a:ext uri="{FF2B5EF4-FFF2-40B4-BE49-F238E27FC236}">
                <a16:creationId xmlns:a16="http://schemas.microsoft.com/office/drawing/2014/main" id="{A3BF3070-43CF-49C4-853C-5751C236C6DF}"/>
              </a:ext>
            </a:extLst>
          </p:cNvPr>
          <p:cNvSpPr>
            <a:spLocks noGrp="1" noChangeArrowheads="1"/>
          </p:cNvSpPr>
          <p:nvPr>
            <p:ph type="sldNum" sz="quarter" idx="12"/>
          </p:nvPr>
        </p:nvSpPr>
        <p:spPr>
          <a:ln/>
        </p:spPr>
        <p:txBody>
          <a:bodyPr/>
          <a:lstStyle>
            <a:lvl1pPr>
              <a:defRPr/>
            </a:lvl1pPr>
          </a:lstStyle>
          <a:p>
            <a:pPr>
              <a:defRPr/>
            </a:pPr>
            <a:fld id="{785E86BD-3E34-4D30-9E29-2F67BF85FF2A}" type="slidenum">
              <a:rPr lang="en-US" altLang="en-US"/>
              <a:pPr>
                <a:defRPr/>
              </a:pPr>
              <a:t>‹#›</a:t>
            </a:fld>
            <a:endParaRPr lang="en-US" altLang="en-US"/>
          </a:p>
        </p:txBody>
      </p:sp>
    </p:spTree>
    <p:extLst>
      <p:ext uri="{BB962C8B-B14F-4D97-AF65-F5344CB8AC3E}">
        <p14:creationId xmlns:p14="http://schemas.microsoft.com/office/powerpoint/2010/main" val="336529293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D50B9F11-8A79-4B9F-83DA-20EE9816A60E}"/>
              </a:ext>
            </a:extLst>
          </p:cNvPr>
          <p:cNvSpPr>
            <a:spLocks noGrp="1" noChangeArrowheads="1"/>
          </p:cNvSpPr>
          <p:nvPr>
            <p:ph type="title"/>
          </p:nvPr>
        </p:nvSpPr>
        <p:spPr bwMode="auto">
          <a:xfrm>
            <a:off x="685800" y="328613"/>
            <a:ext cx="12344400" cy="1371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125392" tIns="62696" rIns="125392" bIns="62696" numCol="1" anchor="ctr" anchorCtr="0" compatLnSpc="1">
            <a:prstTxWarp prst="textNoShape">
              <a:avLst/>
            </a:prstTxWarp>
          </a:bodyPr>
          <a:lstStyle/>
          <a:p>
            <a:pPr lvl="0"/>
            <a:r>
              <a:rPr lang="en-US" altLang="en-US"/>
              <a:t>Click to edit Master title style</a:t>
            </a:r>
          </a:p>
        </p:txBody>
      </p:sp>
      <p:sp>
        <p:nvSpPr>
          <p:cNvPr id="1027" name="Rectangle 3">
            <a:extLst>
              <a:ext uri="{FF2B5EF4-FFF2-40B4-BE49-F238E27FC236}">
                <a16:creationId xmlns:a16="http://schemas.microsoft.com/office/drawing/2014/main" id="{5EEE8BC8-0692-4784-926B-C59D38B466D2}"/>
              </a:ext>
            </a:extLst>
          </p:cNvPr>
          <p:cNvSpPr>
            <a:spLocks noGrp="1" noChangeArrowheads="1"/>
          </p:cNvSpPr>
          <p:nvPr>
            <p:ph type="body" idx="1"/>
          </p:nvPr>
        </p:nvSpPr>
        <p:spPr bwMode="auto">
          <a:xfrm>
            <a:off x="685800" y="1919288"/>
            <a:ext cx="12344400" cy="543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125392" tIns="62696" rIns="125392" bIns="62696"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28" name="Rectangle 4">
            <a:extLst>
              <a:ext uri="{FF2B5EF4-FFF2-40B4-BE49-F238E27FC236}">
                <a16:creationId xmlns:a16="http://schemas.microsoft.com/office/drawing/2014/main" id="{7223E2B3-B3DD-4A70-987A-8C24AC0DF0F0}"/>
              </a:ext>
            </a:extLst>
          </p:cNvPr>
          <p:cNvSpPr>
            <a:spLocks noGrp="1" noChangeArrowheads="1"/>
          </p:cNvSpPr>
          <p:nvPr>
            <p:ph type="dt" sz="half" idx="2"/>
          </p:nvPr>
        </p:nvSpPr>
        <p:spPr bwMode="auto">
          <a:xfrm>
            <a:off x="685800" y="7494588"/>
            <a:ext cx="3200400" cy="571500"/>
          </a:xfrm>
          <a:prstGeom prst="rect">
            <a:avLst/>
          </a:prstGeom>
          <a:noFill/>
          <a:ln>
            <a:noFill/>
          </a:ln>
          <a:effectLst/>
        </p:spPr>
        <p:txBody>
          <a:bodyPr vert="horz" wrap="square" lIns="125392" tIns="62696" rIns="125392" bIns="62696" numCol="1" anchor="t" anchorCtr="0" compatLnSpc="1">
            <a:prstTxWarp prst="textNoShape">
              <a:avLst/>
            </a:prstTxWarp>
          </a:bodyPr>
          <a:lstStyle>
            <a:lvl1pPr eaLnBrk="1" hangingPunct="1">
              <a:defRPr sz="1900">
                <a:latin typeface="Arial" charset="0"/>
              </a:defRPr>
            </a:lvl1pPr>
          </a:lstStyle>
          <a:p>
            <a:pPr>
              <a:defRPr/>
            </a:pPr>
            <a:endParaRPr lang="en-US" altLang="en-US"/>
          </a:p>
        </p:txBody>
      </p:sp>
      <p:sp>
        <p:nvSpPr>
          <p:cNvPr id="1029" name="Rectangle 5">
            <a:extLst>
              <a:ext uri="{FF2B5EF4-FFF2-40B4-BE49-F238E27FC236}">
                <a16:creationId xmlns:a16="http://schemas.microsoft.com/office/drawing/2014/main" id="{E4B59E6A-F9B2-4147-9EE7-5911DA16C2A2}"/>
              </a:ext>
            </a:extLst>
          </p:cNvPr>
          <p:cNvSpPr>
            <a:spLocks noGrp="1" noChangeArrowheads="1"/>
          </p:cNvSpPr>
          <p:nvPr>
            <p:ph type="ftr" sz="quarter" idx="3"/>
          </p:nvPr>
        </p:nvSpPr>
        <p:spPr bwMode="auto">
          <a:xfrm>
            <a:off x="4686300" y="7494588"/>
            <a:ext cx="4343400" cy="571500"/>
          </a:xfrm>
          <a:prstGeom prst="rect">
            <a:avLst/>
          </a:prstGeom>
          <a:noFill/>
          <a:ln>
            <a:noFill/>
          </a:ln>
          <a:effectLst/>
        </p:spPr>
        <p:txBody>
          <a:bodyPr vert="horz" wrap="square" lIns="125392" tIns="62696" rIns="125392" bIns="62696" numCol="1" anchor="t" anchorCtr="0" compatLnSpc="1">
            <a:prstTxWarp prst="textNoShape">
              <a:avLst/>
            </a:prstTxWarp>
          </a:bodyPr>
          <a:lstStyle>
            <a:lvl1pPr algn="ctr" eaLnBrk="1" hangingPunct="1">
              <a:defRPr sz="1900">
                <a:latin typeface="Arial" charset="0"/>
              </a:defRPr>
            </a:lvl1pPr>
          </a:lstStyle>
          <a:p>
            <a:pPr>
              <a:defRPr/>
            </a:pPr>
            <a:endParaRPr lang="en-US" altLang="en-US"/>
          </a:p>
        </p:txBody>
      </p:sp>
      <p:sp>
        <p:nvSpPr>
          <p:cNvPr id="1030" name="Rectangle 6">
            <a:extLst>
              <a:ext uri="{FF2B5EF4-FFF2-40B4-BE49-F238E27FC236}">
                <a16:creationId xmlns:a16="http://schemas.microsoft.com/office/drawing/2014/main" id="{1D8F064D-6AA3-42A2-B83E-05CE9B3440C2}"/>
              </a:ext>
            </a:extLst>
          </p:cNvPr>
          <p:cNvSpPr>
            <a:spLocks noGrp="1" noChangeArrowheads="1"/>
          </p:cNvSpPr>
          <p:nvPr>
            <p:ph type="sldNum" sz="quarter" idx="4"/>
          </p:nvPr>
        </p:nvSpPr>
        <p:spPr bwMode="auto">
          <a:xfrm>
            <a:off x="9829800" y="7494588"/>
            <a:ext cx="3200400" cy="571500"/>
          </a:xfrm>
          <a:prstGeom prst="rect">
            <a:avLst/>
          </a:prstGeom>
          <a:noFill/>
          <a:ln>
            <a:noFill/>
          </a:ln>
          <a:effectLst/>
        </p:spPr>
        <p:txBody>
          <a:bodyPr vert="horz" wrap="square" lIns="125392" tIns="62696" rIns="125392" bIns="62696" numCol="1" anchor="t" anchorCtr="0" compatLnSpc="1">
            <a:prstTxWarp prst="textNoShape">
              <a:avLst/>
            </a:prstTxWarp>
          </a:bodyPr>
          <a:lstStyle>
            <a:lvl1pPr algn="r" eaLnBrk="1" hangingPunct="1">
              <a:defRPr sz="1900" smtClean="0"/>
            </a:lvl1pPr>
          </a:lstStyle>
          <a:p>
            <a:pPr>
              <a:defRPr/>
            </a:pPr>
            <a:fld id="{A9D793E7-4773-4B30-8ED9-9726AB29EA14}"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254125" rtl="0" eaLnBrk="0" fontAlgn="base" hangingPunct="0">
        <a:spcBef>
          <a:spcPct val="0"/>
        </a:spcBef>
        <a:spcAft>
          <a:spcPct val="0"/>
        </a:spcAft>
        <a:defRPr sz="6100">
          <a:solidFill>
            <a:schemeClr val="tx2"/>
          </a:solidFill>
          <a:latin typeface="+mj-lt"/>
          <a:ea typeface="+mj-ea"/>
          <a:cs typeface="+mj-cs"/>
        </a:defRPr>
      </a:lvl1pPr>
      <a:lvl2pPr algn="ctr" defTabSz="1254125" rtl="0" eaLnBrk="0" fontAlgn="base" hangingPunct="0">
        <a:spcBef>
          <a:spcPct val="0"/>
        </a:spcBef>
        <a:spcAft>
          <a:spcPct val="0"/>
        </a:spcAft>
        <a:defRPr sz="6100">
          <a:solidFill>
            <a:schemeClr val="tx2"/>
          </a:solidFill>
          <a:latin typeface="Arial" charset="0"/>
        </a:defRPr>
      </a:lvl2pPr>
      <a:lvl3pPr algn="ctr" defTabSz="1254125" rtl="0" eaLnBrk="0" fontAlgn="base" hangingPunct="0">
        <a:spcBef>
          <a:spcPct val="0"/>
        </a:spcBef>
        <a:spcAft>
          <a:spcPct val="0"/>
        </a:spcAft>
        <a:defRPr sz="6100">
          <a:solidFill>
            <a:schemeClr val="tx2"/>
          </a:solidFill>
          <a:latin typeface="Arial" charset="0"/>
        </a:defRPr>
      </a:lvl3pPr>
      <a:lvl4pPr algn="ctr" defTabSz="1254125" rtl="0" eaLnBrk="0" fontAlgn="base" hangingPunct="0">
        <a:spcBef>
          <a:spcPct val="0"/>
        </a:spcBef>
        <a:spcAft>
          <a:spcPct val="0"/>
        </a:spcAft>
        <a:defRPr sz="6100">
          <a:solidFill>
            <a:schemeClr val="tx2"/>
          </a:solidFill>
          <a:latin typeface="Arial" charset="0"/>
        </a:defRPr>
      </a:lvl4pPr>
      <a:lvl5pPr algn="ctr" defTabSz="1254125" rtl="0" eaLnBrk="0" fontAlgn="base" hangingPunct="0">
        <a:spcBef>
          <a:spcPct val="0"/>
        </a:spcBef>
        <a:spcAft>
          <a:spcPct val="0"/>
        </a:spcAft>
        <a:defRPr sz="6100">
          <a:solidFill>
            <a:schemeClr val="tx2"/>
          </a:solidFill>
          <a:latin typeface="Arial" charset="0"/>
        </a:defRPr>
      </a:lvl5pPr>
      <a:lvl6pPr marL="457200" algn="ctr" defTabSz="1254125" rtl="0" fontAlgn="base">
        <a:spcBef>
          <a:spcPct val="0"/>
        </a:spcBef>
        <a:spcAft>
          <a:spcPct val="0"/>
        </a:spcAft>
        <a:defRPr sz="6100">
          <a:solidFill>
            <a:schemeClr val="tx2"/>
          </a:solidFill>
          <a:latin typeface="Arial" charset="0"/>
        </a:defRPr>
      </a:lvl6pPr>
      <a:lvl7pPr marL="914400" algn="ctr" defTabSz="1254125" rtl="0" fontAlgn="base">
        <a:spcBef>
          <a:spcPct val="0"/>
        </a:spcBef>
        <a:spcAft>
          <a:spcPct val="0"/>
        </a:spcAft>
        <a:defRPr sz="6100">
          <a:solidFill>
            <a:schemeClr val="tx2"/>
          </a:solidFill>
          <a:latin typeface="Arial" charset="0"/>
        </a:defRPr>
      </a:lvl7pPr>
      <a:lvl8pPr marL="1371600" algn="ctr" defTabSz="1254125" rtl="0" fontAlgn="base">
        <a:spcBef>
          <a:spcPct val="0"/>
        </a:spcBef>
        <a:spcAft>
          <a:spcPct val="0"/>
        </a:spcAft>
        <a:defRPr sz="6100">
          <a:solidFill>
            <a:schemeClr val="tx2"/>
          </a:solidFill>
          <a:latin typeface="Arial" charset="0"/>
        </a:defRPr>
      </a:lvl8pPr>
      <a:lvl9pPr marL="1828800" algn="ctr" defTabSz="1254125" rtl="0" fontAlgn="base">
        <a:spcBef>
          <a:spcPct val="0"/>
        </a:spcBef>
        <a:spcAft>
          <a:spcPct val="0"/>
        </a:spcAft>
        <a:defRPr sz="6100">
          <a:solidFill>
            <a:schemeClr val="tx2"/>
          </a:solidFill>
          <a:latin typeface="Arial" charset="0"/>
        </a:defRPr>
      </a:lvl9pPr>
    </p:titleStyle>
    <p:bodyStyle>
      <a:lvl1pPr marL="469900" indent="-469900" algn="l" defTabSz="1254125" rtl="0" eaLnBrk="0" fontAlgn="base" hangingPunct="0">
        <a:spcBef>
          <a:spcPct val="20000"/>
        </a:spcBef>
        <a:spcAft>
          <a:spcPct val="0"/>
        </a:spcAft>
        <a:buChar char="•"/>
        <a:defRPr sz="4400">
          <a:solidFill>
            <a:schemeClr val="tx1"/>
          </a:solidFill>
          <a:latin typeface="+mn-lt"/>
          <a:ea typeface="+mn-ea"/>
          <a:cs typeface="+mn-cs"/>
        </a:defRPr>
      </a:lvl1pPr>
      <a:lvl2pPr marL="1019175" indent="-392113" algn="l" defTabSz="1254125" rtl="0" eaLnBrk="0" fontAlgn="base" hangingPunct="0">
        <a:spcBef>
          <a:spcPct val="20000"/>
        </a:spcBef>
        <a:spcAft>
          <a:spcPct val="0"/>
        </a:spcAft>
        <a:buChar char="–"/>
        <a:defRPr sz="3800">
          <a:solidFill>
            <a:schemeClr val="tx1"/>
          </a:solidFill>
          <a:latin typeface="+mn-lt"/>
        </a:defRPr>
      </a:lvl2pPr>
      <a:lvl3pPr marL="1566863" indent="-312738" algn="l" defTabSz="1254125" rtl="0" eaLnBrk="0" fontAlgn="base" hangingPunct="0">
        <a:spcBef>
          <a:spcPct val="20000"/>
        </a:spcBef>
        <a:spcAft>
          <a:spcPct val="0"/>
        </a:spcAft>
        <a:buChar char="•"/>
        <a:defRPr sz="3300">
          <a:solidFill>
            <a:schemeClr val="tx1"/>
          </a:solidFill>
          <a:latin typeface="+mn-lt"/>
        </a:defRPr>
      </a:lvl3pPr>
      <a:lvl4pPr marL="2193925" indent="-312738" algn="l" defTabSz="1254125" rtl="0" eaLnBrk="0" fontAlgn="base" hangingPunct="0">
        <a:spcBef>
          <a:spcPct val="20000"/>
        </a:spcBef>
        <a:spcAft>
          <a:spcPct val="0"/>
        </a:spcAft>
        <a:buChar char="–"/>
        <a:defRPr sz="2700">
          <a:solidFill>
            <a:schemeClr val="tx1"/>
          </a:solidFill>
          <a:latin typeface="+mn-lt"/>
        </a:defRPr>
      </a:lvl4pPr>
      <a:lvl5pPr marL="2820988" indent="-312738" algn="l" defTabSz="1254125" rtl="0" eaLnBrk="0" fontAlgn="base" hangingPunct="0">
        <a:spcBef>
          <a:spcPct val="20000"/>
        </a:spcBef>
        <a:spcAft>
          <a:spcPct val="0"/>
        </a:spcAft>
        <a:buChar char="»"/>
        <a:defRPr sz="2700">
          <a:solidFill>
            <a:schemeClr val="tx1"/>
          </a:solidFill>
          <a:latin typeface="+mn-lt"/>
        </a:defRPr>
      </a:lvl5pPr>
      <a:lvl6pPr marL="3278188" indent="-312738" algn="l" defTabSz="1254125" rtl="0" fontAlgn="base">
        <a:spcBef>
          <a:spcPct val="20000"/>
        </a:spcBef>
        <a:spcAft>
          <a:spcPct val="0"/>
        </a:spcAft>
        <a:buChar char="»"/>
        <a:defRPr sz="2700">
          <a:solidFill>
            <a:schemeClr val="tx1"/>
          </a:solidFill>
          <a:latin typeface="+mn-lt"/>
        </a:defRPr>
      </a:lvl6pPr>
      <a:lvl7pPr marL="3735388" indent="-312738" algn="l" defTabSz="1254125" rtl="0" fontAlgn="base">
        <a:spcBef>
          <a:spcPct val="20000"/>
        </a:spcBef>
        <a:spcAft>
          <a:spcPct val="0"/>
        </a:spcAft>
        <a:buChar char="»"/>
        <a:defRPr sz="2700">
          <a:solidFill>
            <a:schemeClr val="tx1"/>
          </a:solidFill>
          <a:latin typeface="+mn-lt"/>
        </a:defRPr>
      </a:lvl7pPr>
      <a:lvl8pPr marL="4192588" indent="-312738" algn="l" defTabSz="1254125" rtl="0" fontAlgn="base">
        <a:spcBef>
          <a:spcPct val="20000"/>
        </a:spcBef>
        <a:spcAft>
          <a:spcPct val="0"/>
        </a:spcAft>
        <a:buChar char="»"/>
        <a:defRPr sz="2700">
          <a:solidFill>
            <a:schemeClr val="tx1"/>
          </a:solidFill>
          <a:latin typeface="+mn-lt"/>
        </a:defRPr>
      </a:lvl8pPr>
      <a:lvl9pPr marL="4649788" indent="-312738" algn="l" defTabSz="1254125" rtl="0" fontAlgn="base">
        <a:spcBef>
          <a:spcPct val="20000"/>
        </a:spcBef>
        <a:spcAft>
          <a:spcPct val="0"/>
        </a:spcAft>
        <a:buChar char="»"/>
        <a:defRPr sz="27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tiff"/><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a:extLst>
              <a:ext uri="{FF2B5EF4-FFF2-40B4-BE49-F238E27FC236}">
                <a16:creationId xmlns:a16="http://schemas.microsoft.com/office/drawing/2014/main" id="{593DE8B4-A170-462F-94C9-86815082A987}"/>
              </a:ext>
            </a:extLst>
          </p:cNvPr>
          <p:cNvSpPr>
            <a:spLocks noGrp="1" noChangeArrowheads="1"/>
          </p:cNvSpPr>
          <p:nvPr>
            <p:ph type="ctrTitle"/>
          </p:nvPr>
        </p:nvSpPr>
        <p:spPr>
          <a:xfrm>
            <a:off x="0" y="392113"/>
            <a:ext cx="13716000" cy="587375"/>
          </a:xfrm>
        </p:spPr>
        <p:txBody>
          <a:bodyPr/>
          <a:lstStyle/>
          <a:p>
            <a:pPr eaLnBrk="1" hangingPunct="1"/>
            <a:r>
              <a:rPr lang="en-US" altLang="en-US" sz="2800" i="1" u="sng" dirty="0">
                <a:ln w="0"/>
                <a:solidFill>
                  <a:schemeClr val="tx1"/>
                </a:solidFill>
                <a:effectLst>
                  <a:outerShdw blurRad="38100" dist="19050" dir="2700000" algn="tl" rotWithShape="0">
                    <a:schemeClr val="dk1">
                      <a:alpha val="40000"/>
                    </a:schemeClr>
                  </a:outerShdw>
                </a:effectLst>
              </a:rPr>
              <a:t>Eye Movement Desensitization and Reprocessing (EMDR)</a:t>
            </a:r>
          </a:p>
        </p:txBody>
      </p:sp>
      <p:sp>
        <p:nvSpPr>
          <p:cNvPr id="2051" name="Text Box 3">
            <a:extLst>
              <a:ext uri="{FF2B5EF4-FFF2-40B4-BE49-F238E27FC236}">
                <a16:creationId xmlns:a16="http://schemas.microsoft.com/office/drawing/2014/main" id="{FC1B7DDD-7DA7-4C41-8B1C-74678C66720B}"/>
              </a:ext>
            </a:extLst>
          </p:cNvPr>
          <p:cNvSpPr txBox="1">
            <a:spLocks noChangeArrowheads="1"/>
          </p:cNvSpPr>
          <p:nvPr/>
        </p:nvSpPr>
        <p:spPr bwMode="auto">
          <a:xfrm>
            <a:off x="339725" y="1375679"/>
            <a:ext cx="3054350" cy="10328576"/>
          </a:xfrm>
          <a:prstGeom prst="rect">
            <a:avLst/>
          </a:prstGeom>
          <a:noFill/>
          <a:ln w="9525">
            <a:noFill/>
            <a:miter lim="800000"/>
            <a:headEnd/>
            <a:tailEnd/>
          </a:ln>
          <a:effectLst/>
        </p:spPr>
        <p:txBody>
          <a:bodyPr wrap="square" lIns="63606" tIns="31803" rIns="63606" bIns="31803">
            <a:spAutoFit/>
          </a:bodyPr>
          <a:lstStyle/>
          <a:p>
            <a:pPr defTabSz="1035050" eaLnBrk="1" hangingPunct="1">
              <a:defRPr/>
            </a:pPr>
            <a:r>
              <a:rPr lang="en-US" altLang="en-US" sz="1100" b="1" dirty="0">
                <a:solidFill>
                  <a:srgbClr val="C00000"/>
                </a:solidFill>
                <a:latin typeface="Times New Roman" pitchFamily="18" charset="0"/>
                <a:cs typeface="Times New Roman" pitchFamily="18" charset="0"/>
              </a:rPr>
              <a:t>Abstract</a:t>
            </a:r>
          </a:p>
          <a:p>
            <a:pPr defTabSz="1035050" eaLnBrk="1" hangingPunct="1">
              <a:defRPr/>
            </a:pPr>
            <a:endParaRPr lang="en-US" altLang="en-US" sz="1100" b="1" dirty="0">
              <a:solidFill>
                <a:srgbClr val="C00000"/>
              </a:solidFill>
              <a:latin typeface="Times New Roman" pitchFamily="18" charset="0"/>
              <a:cs typeface="Times New Roman" pitchFamily="18" charset="0"/>
            </a:endParaRPr>
          </a:p>
          <a:p>
            <a:pPr defTabSz="1035050" eaLnBrk="1" hangingPunct="1">
              <a:defRPr/>
            </a:pPr>
            <a:r>
              <a:rPr lang="en-US" altLang="en-US" sz="900" dirty="0">
                <a:latin typeface="Times New Roman" pitchFamily="18" charset="0"/>
                <a:cs typeface="Times New Roman" pitchFamily="18" charset="0"/>
              </a:rPr>
              <a:t>Eye Movement Desensitization and Reprocessing (EMDR) is an exciting and relatively new treatment modality for the treatment of trauma and other mental health distress. This poster presentation will describe how EMDR works, how it was created, who it serves best, and the best practice guidelines for this treatment modality. </a:t>
            </a:r>
          </a:p>
          <a:p>
            <a:pPr defTabSz="1035050" eaLnBrk="1" hangingPunct="1">
              <a:defRPr/>
            </a:pPr>
            <a:endParaRPr lang="en-US" altLang="en-US" sz="800" dirty="0">
              <a:latin typeface="Times New Roman" pitchFamily="18" charset="0"/>
              <a:cs typeface="Times New Roman" pitchFamily="18" charset="0"/>
            </a:endParaRPr>
          </a:p>
          <a:p>
            <a:pPr defTabSz="1035050" eaLnBrk="1" hangingPunct="1">
              <a:defRPr/>
            </a:pPr>
            <a:r>
              <a:rPr lang="en-US" altLang="en-US" sz="1100" b="1" dirty="0">
                <a:solidFill>
                  <a:srgbClr val="C00000"/>
                </a:solidFill>
                <a:latin typeface="Times New Roman" pitchFamily="18" charset="0"/>
                <a:cs typeface="Times New Roman" pitchFamily="18" charset="0"/>
              </a:rPr>
              <a:t>Overview</a:t>
            </a:r>
          </a:p>
          <a:p>
            <a:pPr defTabSz="1035050" eaLnBrk="1" hangingPunct="1">
              <a:defRPr/>
            </a:pPr>
            <a:endParaRPr lang="en-US" altLang="en-US" sz="1100" b="1" dirty="0">
              <a:solidFill>
                <a:srgbClr val="C00000"/>
              </a:solidFill>
              <a:latin typeface="Times New Roman" pitchFamily="18" charset="0"/>
              <a:cs typeface="Times New Roman" pitchFamily="18" charset="0"/>
            </a:endParaRPr>
          </a:p>
          <a:p>
            <a:pPr marL="173736" indent="-173736" eaLnBrk="1" hangingPunct="1">
              <a:defRPr/>
            </a:pPr>
            <a:r>
              <a:rPr lang="en-US" sz="900" dirty="0">
                <a:latin typeface="Times New Roman" pitchFamily="18" charset="0"/>
                <a:cs typeface="Times New Roman" pitchFamily="18" charset="0"/>
              </a:rPr>
              <a:t>EMDR therapy is a collaborative and client-centered therapy modality (Corey, 2016) </a:t>
            </a:r>
          </a:p>
          <a:p>
            <a:pPr marL="173736" indent="-173736" eaLnBrk="1" hangingPunct="1">
              <a:defRPr/>
            </a:pPr>
            <a:endParaRPr lang="en-US" sz="900" dirty="0">
              <a:latin typeface="Times New Roman" pitchFamily="18" charset="0"/>
              <a:cs typeface="Times New Roman" pitchFamily="18" charset="0"/>
            </a:endParaRPr>
          </a:p>
          <a:p>
            <a:pPr marL="173736" indent="-173736" eaLnBrk="1" hangingPunct="1">
              <a:defRPr/>
            </a:pPr>
            <a:r>
              <a:rPr lang="en-US" sz="900" dirty="0">
                <a:latin typeface="Times New Roman" pitchFamily="18" charset="0"/>
                <a:cs typeface="Times New Roman" pitchFamily="18" charset="0"/>
              </a:rPr>
              <a:t>EMDR is an exposure therapy that uses the patient's internal imagery for cognitive restructuring of traumatic memories (Corey, 2016)</a:t>
            </a:r>
          </a:p>
          <a:p>
            <a:pPr marL="173736" indent="-173736" eaLnBrk="1" hangingPunct="1">
              <a:defRPr/>
            </a:pPr>
            <a:endParaRPr lang="en-US" sz="900" dirty="0">
              <a:latin typeface="Times New Roman" pitchFamily="18" charset="0"/>
              <a:cs typeface="Times New Roman" pitchFamily="18" charset="0"/>
            </a:endParaRPr>
          </a:p>
          <a:p>
            <a:pPr marL="173736" indent="-173736" eaLnBrk="1" hangingPunct="1">
              <a:defRPr/>
            </a:pPr>
            <a:r>
              <a:rPr lang="en-US" sz="900" dirty="0">
                <a:latin typeface="Times New Roman" pitchFamily="18" charset="0"/>
                <a:cs typeface="Times New Roman" pitchFamily="18" charset="0"/>
              </a:rPr>
              <a:t>Treatment involves rapid, rhythmic eye movements and bilateral stimulation (i.e., music, tapping) to identify and process experiences that lie under the subconscious and cause physical symptoms (Corey, 2016)</a:t>
            </a:r>
          </a:p>
          <a:p>
            <a:pPr marL="173736" indent="-173736" eaLnBrk="1" hangingPunct="1">
              <a:defRPr/>
            </a:pPr>
            <a:endParaRPr lang="en-US" sz="900" dirty="0">
              <a:latin typeface="Times New Roman" pitchFamily="18" charset="0"/>
              <a:cs typeface="Times New Roman" pitchFamily="18" charset="0"/>
            </a:endParaRPr>
          </a:p>
          <a:p>
            <a:pPr marL="173736" indent="-173736" eaLnBrk="1" hangingPunct="1">
              <a:defRPr/>
            </a:pPr>
            <a:r>
              <a:rPr lang="en-US" sz="900" dirty="0">
                <a:latin typeface="Times New Roman" pitchFamily="18" charset="0"/>
                <a:cs typeface="Times New Roman" pitchFamily="18" charset="0"/>
              </a:rPr>
              <a:t>How it works: Trauma and overwhelming experiences affect the prefrontal cortex (the thinking part of the brain),  decreasing control of the amygdala and hippocampus (the emotional part of the brain) (Doman, 2020). Traumatic memories get stuck in this amygdala-hippocampal complex (Doman, 2020). When triggered, sensations occur as if a traumatic experience is happening in the present moment (Doman, 2020). Memories can become suppressed and “stuck” in the amygdala-hippocampal complex and lay dormant in the brain (Doman, 2020)</a:t>
            </a:r>
          </a:p>
          <a:p>
            <a:pPr marL="173736" indent="-173736" eaLnBrk="1" hangingPunct="1">
              <a:defRPr/>
            </a:pPr>
            <a:endParaRPr lang="en-US" sz="900" dirty="0">
              <a:latin typeface="Times New Roman" pitchFamily="18" charset="0"/>
              <a:cs typeface="Times New Roman" pitchFamily="18" charset="0"/>
            </a:endParaRPr>
          </a:p>
          <a:p>
            <a:pPr marL="173736" indent="-173736" eaLnBrk="1" hangingPunct="1">
              <a:defRPr/>
            </a:pPr>
            <a:r>
              <a:rPr lang="en-US" sz="900" dirty="0">
                <a:latin typeface="Times New Roman" pitchFamily="18" charset="0"/>
                <a:cs typeface="Times New Roman" pitchFamily="18" charset="0"/>
              </a:rPr>
              <a:t>REM (Rapid Eye Movement) sleep is the brain’s natural way to process stress (Doman, 2020). The rapid eye-movements in EMDR allow for the brain to create the REM-like state to move traumatic memories from the amygdala-hippocampal complex into the rest of the brain to process fully (Doman, 2020)</a:t>
            </a:r>
          </a:p>
          <a:p>
            <a:pPr eaLnBrk="1" hangingPunct="1">
              <a:defRPr/>
            </a:pPr>
            <a:endParaRPr lang="en-US" sz="750" dirty="0">
              <a:latin typeface="Arial" charset="0"/>
            </a:endParaRPr>
          </a:p>
          <a:p>
            <a:pPr eaLnBrk="1" hangingPunct="1">
              <a:defRPr/>
            </a:pPr>
            <a:endParaRPr lang="en-US" sz="750" dirty="0">
              <a:latin typeface="Arial" charset="0"/>
            </a:endParaRPr>
          </a:p>
          <a:p>
            <a:pPr eaLnBrk="1" hangingPunct="1">
              <a:defRPr/>
            </a:pPr>
            <a:endParaRPr lang="en-US" sz="750" dirty="0">
              <a:latin typeface="Arial" charset="0"/>
            </a:endParaRPr>
          </a:p>
          <a:p>
            <a:pPr eaLnBrk="1" hangingPunct="1">
              <a:defRPr/>
            </a:pPr>
            <a:endParaRPr lang="en-US" sz="750" dirty="0">
              <a:latin typeface="Arial" charset="0"/>
            </a:endParaRPr>
          </a:p>
          <a:p>
            <a:pPr eaLnBrk="1" hangingPunct="1">
              <a:defRPr/>
            </a:pPr>
            <a:endParaRPr lang="en-US" sz="750" dirty="0">
              <a:latin typeface="Arial" charset="0"/>
            </a:endParaRPr>
          </a:p>
          <a:p>
            <a:pPr eaLnBrk="1" hangingPunct="1">
              <a:defRPr/>
            </a:pPr>
            <a:endParaRPr lang="en-US" sz="750" dirty="0">
              <a:latin typeface="Arial" charset="0"/>
            </a:endParaRPr>
          </a:p>
          <a:p>
            <a:pPr eaLnBrk="1" hangingPunct="1">
              <a:defRPr/>
            </a:pPr>
            <a:endParaRPr lang="en-US" sz="750" dirty="0">
              <a:latin typeface="Arial" charset="0"/>
            </a:endParaRPr>
          </a:p>
          <a:p>
            <a:pPr eaLnBrk="1" hangingPunct="1">
              <a:defRPr/>
            </a:pPr>
            <a:endParaRPr lang="en-US" sz="750" dirty="0">
              <a:latin typeface="Arial" charset="0"/>
            </a:endParaRPr>
          </a:p>
          <a:p>
            <a:pPr eaLnBrk="1" hangingPunct="1">
              <a:defRPr/>
            </a:pPr>
            <a:endParaRPr lang="en-US" sz="750" dirty="0">
              <a:latin typeface="Arial" charset="0"/>
            </a:endParaRPr>
          </a:p>
          <a:p>
            <a:pPr eaLnBrk="1" hangingPunct="1">
              <a:defRPr/>
            </a:pPr>
            <a:endParaRPr lang="en-US" sz="750" dirty="0">
              <a:latin typeface="Arial" charset="0"/>
            </a:endParaRPr>
          </a:p>
          <a:p>
            <a:pPr eaLnBrk="1" hangingPunct="1">
              <a:defRPr/>
            </a:pPr>
            <a:endParaRPr lang="en-US" sz="750" dirty="0">
              <a:latin typeface="Arial" charset="0"/>
            </a:endParaRPr>
          </a:p>
          <a:p>
            <a:pPr eaLnBrk="1" hangingPunct="1">
              <a:defRPr/>
            </a:pPr>
            <a:endParaRPr lang="en-US" sz="750" dirty="0">
              <a:latin typeface="Arial" charset="0"/>
            </a:endParaRPr>
          </a:p>
          <a:p>
            <a:pPr eaLnBrk="1" hangingPunct="1">
              <a:defRPr/>
            </a:pPr>
            <a:endParaRPr lang="en-US" sz="750" dirty="0">
              <a:latin typeface="Arial" charset="0"/>
            </a:endParaRPr>
          </a:p>
          <a:p>
            <a:pPr eaLnBrk="1" hangingPunct="1">
              <a:defRPr/>
            </a:pPr>
            <a:endParaRPr lang="en-US" sz="750" dirty="0">
              <a:latin typeface="Arial" charset="0"/>
            </a:endParaRPr>
          </a:p>
          <a:p>
            <a:pPr eaLnBrk="1" hangingPunct="1">
              <a:defRPr/>
            </a:pPr>
            <a:endParaRPr lang="en-US" sz="750" dirty="0">
              <a:latin typeface="Arial" charset="0"/>
            </a:endParaRPr>
          </a:p>
          <a:p>
            <a:pPr eaLnBrk="1" hangingPunct="1">
              <a:defRPr/>
            </a:pPr>
            <a:endParaRPr lang="en-US" sz="750" dirty="0">
              <a:latin typeface="Arial" charset="0"/>
            </a:endParaRPr>
          </a:p>
          <a:p>
            <a:pPr eaLnBrk="1" hangingPunct="1">
              <a:defRPr/>
            </a:pPr>
            <a:endParaRPr lang="en-US" sz="750" dirty="0">
              <a:latin typeface="Arial" charset="0"/>
            </a:endParaRPr>
          </a:p>
          <a:p>
            <a:pPr eaLnBrk="1" hangingPunct="1">
              <a:defRPr/>
            </a:pPr>
            <a:endParaRPr lang="en-US" sz="750" dirty="0">
              <a:latin typeface="Arial" charset="0"/>
            </a:endParaRPr>
          </a:p>
          <a:p>
            <a:pPr eaLnBrk="1" hangingPunct="1">
              <a:defRPr/>
            </a:pPr>
            <a:endParaRPr lang="en-US" sz="750" dirty="0">
              <a:latin typeface="Arial" charset="0"/>
            </a:endParaRPr>
          </a:p>
          <a:p>
            <a:pPr eaLnBrk="1" hangingPunct="1">
              <a:defRPr/>
            </a:pPr>
            <a:endParaRPr lang="en-US" sz="750" dirty="0">
              <a:latin typeface="Arial" charset="0"/>
            </a:endParaRPr>
          </a:p>
          <a:p>
            <a:pPr eaLnBrk="1" hangingPunct="1">
              <a:defRPr/>
            </a:pPr>
            <a:endParaRPr lang="en-US" altLang="en-US" sz="800" b="1" dirty="0">
              <a:solidFill>
                <a:srgbClr val="990000"/>
              </a:solidFill>
              <a:latin typeface="Arial" charset="0"/>
            </a:endParaRPr>
          </a:p>
          <a:p>
            <a:pPr eaLnBrk="1" hangingPunct="1">
              <a:defRPr/>
            </a:pPr>
            <a:endParaRPr lang="en-US" altLang="en-US" sz="1100" b="1" dirty="0">
              <a:solidFill>
                <a:srgbClr val="C00000"/>
              </a:solidFill>
              <a:latin typeface="Arial" charset="0"/>
            </a:endParaRPr>
          </a:p>
          <a:p>
            <a:pPr eaLnBrk="1" hangingPunct="1">
              <a:defRPr/>
            </a:pPr>
            <a:endParaRPr lang="en-US" altLang="en-US" sz="1100" b="1" dirty="0">
              <a:solidFill>
                <a:srgbClr val="C00000"/>
              </a:solidFill>
              <a:latin typeface="Times New Roman" pitchFamily="18" charset="0"/>
              <a:cs typeface="Times New Roman" pitchFamily="18" charset="0"/>
            </a:endParaRPr>
          </a:p>
          <a:p>
            <a:pPr eaLnBrk="1" hangingPunct="1">
              <a:defRPr/>
            </a:pPr>
            <a:endParaRPr lang="en-US" sz="750" dirty="0">
              <a:latin typeface="Arial" charset="0"/>
            </a:endParaRPr>
          </a:p>
          <a:p>
            <a:pPr eaLnBrk="1" hangingPunct="1">
              <a:defRPr/>
            </a:pPr>
            <a:endParaRPr lang="en-US" sz="750" dirty="0">
              <a:latin typeface="Arial" charset="0"/>
            </a:endParaRPr>
          </a:p>
          <a:p>
            <a:pPr eaLnBrk="1" hangingPunct="1">
              <a:defRPr/>
            </a:pPr>
            <a:endParaRPr lang="en-US" sz="750" dirty="0">
              <a:latin typeface="Arial" charset="0"/>
            </a:endParaRPr>
          </a:p>
          <a:p>
            <a:pPr eaLnBrk="1" hangingPunct="1">
              <a:defRPr/>
            </a:pPr>
            <a:endParaRPr lang="en-US" sz="750" dirty="0">
              <a:latin typeface="Arial" charset="0"/>
            </a:endParaRPr>
          </a:p>
          <a:p>
            <a:pPr eaLnBrk="1" hangingPunct="1">
              <a:defRPr/>
            </a:pPr>
            <a:endParaRPr lang="en-US" sz="750" dirty="0">
              <a:latin typeface="Arial" charset="0"/>
            </a:endParaRPr>
          </a:p>
          <a:p>
            <a:pPr eaLnBrk="1" hangingPunct="1">
              <a:defRPr/>
            </a:pPr>
            <a:endParaRPr lang="en-US" sz="750" dirty="0">
              <a:latin typeface="Arial" charset="0"/>
            </a:endParaRPr>
          </a:p>
          <a:p>
            <a:pPr eaLnBrk="1" hangingPunct="1">
              <a:defRPr/>
            </a:pPr>
            <a:endParaRPr lang="en-US" sz="750" dirty="0">
              <a:latin typeface="Arial" charset="0"/>
            </a:endParaRPr>
          </a:p>
          <a:p>
            <a:pPr eaLnBrk="1" hangingPunct="1">
              <a:defRPr/>
            </a:pPr>
            <a:endParaRPr lang="en-US" sz="750" dirty="0">
              <a:latin typeface="Arial" charset="0"/>
            </a:endParaRPr>
          </a:p>
          <a:p>
            <a:pPr eaLnBrk="1" hangingPunct="1">
              <a:defRPr/>
            </a:pPr>
            <a:endParaRPr lang="en-US" sz="750" dirty="0">
              <a:latin typeface="Arial" charset="0"/>
            </a:endParaRPr>
          </a:p>
          <a:p>
            <a:pPr eaLnBrk="1" hangingPunct="1">
              <a:defRPr/>
            </a:pPr>
            <a:endParaRPr lang="en-US" sz="750" dirty="0">
              <a:latin typeface="Arial" charset="0"/>
            </a:endParaRPr>
          </a:p>
          <a:p>
            <a:pPr eaLnBrk="1" hangingPunct="1">
              <a:defRPr/>
            </a:pPr>
            <a:endParaRPr lang="en-US" altLang="en-US" sz="1100" b="1" dirty="0">
              <a:solidFill>
                <a:srgbClr val="990000"/>
              </a:solidFill>
              <a:latin typeface="Arial" charset="0"/>
            </a:endParaRPr>
          </a:p>
          <a:p>
            <a:pPr eaLnBrk="1" hangingPunct="1">
              <a:defRPr/>
            </a:pPr>
            <a:endParaRPr lang="en-US" sz="800" dirty="0">
              <a:latin typeface="+mn-lt"/>
            </a:endParaRPr>
          </a:p>
          <a:p>
            <a:pPr eaLnBrk="1" hangingPunct="1">
              <a:defRPr/>
            </a:pPr>
            <a:endParaRPr lang="en-US" sz="800" dirty="0">
              <a:latin typeface="Times New Roman" pitchFamily="18" charset="0"/>
            </a:endParaRPr>
          </a:p>
        </p:txBody>
      </p:sp>
      <p:sp>
        <p:nvSpPr>
          <p:cNvPr id="2052" name="Text Box 4">
            <a:extLst>
              <a:ext uri="{FF2B5EF4-FFF2-40B4-BE49-F238E27FC236}">
                <a16:creationId xmlns:a16="http://schemas.microsoft.com/office/drawing/2014/main" id="{06754798-4E25-4B44-93AE-D98F610FDE39}"/>
              </a:ext>
            </a:extLst>
          </p:cNvPr>
          <p:cNvSpPr txBox="1">
            <a:spLocks noChangeArrowheads="1"/>
          </p:cNvSpPr>
          <p:nvPr/>
        </p:nvSpPr>
        <p:spPr bwMode="auto">
          <a:xfrm>
            <a:off x="3581401" y="1441450"/>
            <a:ext cx="3200398" cy="2711106"/>
          </a:xfrm>
          <a:prstGeom prst="rect">
            <a:avLst/>
          </a:prstGeom>
          <a:noFill/>
          <a:ln w="9525">
            <a:noFill/>
            <a:miter lim="800000"/>
            <a:headEnd/>
            <a:tailEnd/>
          </a:ln>
          <a:effectLst/>
        </p:spPr>
        <p:txBody>
          <a:bodyPr wrap="square" lIns="63606" tIns="31803" rIns="63606" bIns="31803">
            <a:spAutoFit/>
          </a:bodyPr>
          <a:lstStyle/>
          <a:p>
            <a:pPr defTabSz="1035050" eaLnBrk="1" hangingPunct="1">
              <a:defRPr/>
            </a:pPr>
            <a:r>
              <a:rPr lang="en-US" altLang="en-US" sz="1100" b="1" dirty="0">
                <a:solidFill>
                  <a:srgbClr val="C00000"/>
                </a:solidFill>
                <a:latin typeface="Times New Roman" pitchFamily="18" charset="0"/>
                <a:cs typeface="Times New Roman" pitchFamily="18" charset="0"/>
              </a:rPr>
              <a:t>Background </a:t>
            </a:r>
          </a:p>
          <a:p>
            <a:pPr defTabSz="1035050" eaLnBrk="1" hangingPunct="1">
              <a:defRPr/>
            </a:pPr>
            <a:endParaRPr lang="en-US" altLang="en-US" sz="1100" dirty="0">
              <a:solidFill>
                <a:srgbClr val="C00000"/>
              </a:solidFill>
              <a:latin typeface="Times New Roman" pitchFamily="18" charset="0"/>
              <a:cs typeface="Times New Roman" pitchFamily="18" charset="0"/>
            </a:endParaRPr>
          </a:p>
          <a:p>
            <a:pPr marL="171450" indent="-171450" defTabSz="1035050" eaLnBrk="1" hangingPunct="1">
              <a:buFont typeface="Arial" panose="020B0604020202020204" pitchFamily="34" charset="0"/>
              <a:buChar char="•"/>
              <a:defRPr/>
            </a:pPr>
            <a:r>
              <a:rPr lang="en-US" sz="900" dirty="0">
                <a:latin typeface="Times New Roman" pitchFamily="18" charset="0"/>
                <a:cs typeface="Times New Roman" pitchFamily="18" charset="0"/>
              </a:rPr>
              <a:t>EMDR was first introduced by Dr. Francine Shapiro in 1987 (Haze, 2021)</a:t>
            </a:r>
          </a:p>
          <a:p>
            <a:pPr marL="171450" indent="-171450" defTabSz="1035050" eaLnBrk="1" hangingPunct="1">
              <a:buFont typeface="Arial" panose="020B0604020202020204" pitchFamily="34" charset="0"/>
              <a:buChar char="•"/>
              <a:defRPr/>
            </a:pPr>
            <a:r>
              <a:rPr lang="en-US" sz="900" dirty="0">
                <a:latin typeface="Times New Roman" pitchFamily="18" charset="0"/>
                <a:cs typeface="Times New Roman" pitchFamily="18" charset="0"/>
              </a:rPr>
              <a:t>It is believed Shapiro was walking in the park and contemplating a distressing event, when she noticed her stress was relieved when she moved her eyes from right to left (Archer, 2017)</a:t>
            </a:r>
          </a:p>
          <a:p>
            <a:pPr marL="171450" indent="-171450" defTabSz="1035050" eaLnBrk="1" hangingPunct="1">
              <a:buFont typeface="Arial" panose="020B0604020202020204" pitchFamily="34" charset="0"/>
              <a:buChar char="•"/>
              <a:defRPr/>
            </a:pPr>
            <a:r>
              <a:rPr lang="en-US" sz="900" dirty="0">
                <a:latin typeface="Times New Roman" pitchFamily="18" charset="0"/>
                <a:cs typeface="Times New Roman" pitchFamily="18" charset="0"/>
              </a:rPr>
              <a:t>This was the birthplace of “bilateral stimulation” (Archer, 2017)</a:t>
            </a:r>
          </a:p>
          <a:p>
            <a:pPr marL="171450" indent="-171450" defTabSz="1035050" eaLnBrk="1" hangingPunct="1">
              <a:buFont typeface="Arial" panose="020B0604020202020204" pitchFamily="34" charset="0"/>
              <a:buChar char="•"/>
              <a:defRPr/>
            </a:pPr>
            <a:r>
              <a:rPr lang="en-US" sz="900" dirty="0">
                <a:latin typeface="Times New Roman" pitchFamily="18" charset="0"/>
                <a:cs typeface="Times New Roman" pitchFamily="18" charset="0"/>
              </a:rPr>
              <a:t>In EMDR, the therapist will use their fingers, tactile sensors, or auditory sounds from right to left to activate of both sides of the brain</a:t>
            </a:r>
          </a:p>
          <a:p>
            <a:pPr marL="171450" indent="-171450" defTabSz="1035050" eaLnBrk="1" hangingPunct="1">
              <a:buFont typeface="Arial" panose="020B0604020202020204" pitchFamily="34" charset="0"/>
              <a:buChar char="•"/>
              <a:defRPr/>
            </a:pPr>
            <a:r>
              <a:rPr lang="en-US" sz="900" dirty="0">
                <a:latin typeface="Times New Roman" pitchFamily="18" charset="0"/>
                <a:cs typeface="Times New Roman" pitchFamily="18" charset="0"/>
              </a:rPr>
              <a:t>The client is then able to process traumatic memories and experiences similarly to how the brain naturally does in REM sleep (Archer, 2017). </a:t>
            </a:r>
            <a:endParaRPr lang="en-US" sz="800" dirty="0">
              <a:latin typeface="Times New Roman" pitchFamily="18" charset="0"/>
              <a:cs typeface="Times New Roman" pitchFamily="18" charset="0"/>
            </a:endParaRPr>
          </a:p>
          <a:p>
            <a:pPr marL="171450" indent="-171450" defTabSz="1035050" eaLnBrk="1" hangingPunct="1">
              <a:buFont typeface="Arial" panose="020B0604020202020204" pitchFamily="34" charset="0"/>
              <a:buChar char="•"/>
              <a:defRPr/>
            </a:pPr>
            <a:endParaRPr lang="en-US" sz="800" dirty="0">
              <a:latin typeface="Times New Roman" pitchFamily="18" charset="0"/>
              <a:cs typeface="Times New Roman" pitchFamily="18" charset="0"/>
            </a:endParaRPr>
          </a:p>
          <a:p>
            <a:pPr defTabSz="1035050" eaLnBrk="1" hangingPunct="1">
              <a:defRPr/>
            </a:pPr>
            <a:endParaRPr lang="en-US" altLang="en-US" sz="800" dirty="0">
              <a:latin typeface="Times New Roman" pitchFamily="18" charset="0"/>
              <a:cs typeface="Times New Roman" pitchFamily="18" charset="0"/>
            </a:endParaRPr>
          </a:p>
          <a:p>
            <a:pPr defTabSz="1035050" eaLnBrk="1" hangingPunct="1">
              <a:defRPr/>
            </a:pPr>
            <a:endParaRPr lang="en-US" altLang="en-US" sz="800" dirty="0">
              <a:latin typeface="Times New Roman" pitchFamily="18" charset="0"/>
              <a:cs typeface="Times New Roman" pitchFamily="18" charset="0"/>
            </a:endParaRPr>
          </a:p>
        </p:txBody>
      </p:sp>
      <p:sp>
        <p:nvSpPr>
          <p:cNvPr id="3077" name="Text Box 5">
            <a:extLst>
              <a:ext uri="{FF2B5EF4-FFF2-40B4-BE49-F238E27FC236}">
                <a16:creationId xmlns:a16="http://schemas.microsoft.com/office/drawing/2014/main" id="{4BC49550-ACC6-4070-B46B-362AAE364405}"/>
              </a:ext>
            </a:extLst>
          </p:cNvPr>
          <p:cNvSpPr txBox="1">
            <a:spLocks noChangeArrowheads="1"/>
          </p:cNvSpPr>
          <p:nvPr/>
        </p:nvSpPr>
        <p:spPr bwMode="auto">
          <a:xfrm>
            <a:off x="6858001" y="4343400"/>
            <a:ext cx="2895600" cy="2649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63606" tIns="31803" rIns="63606" bIns="31803">
            <a:spAutoFit/>
          </a:bodyPr>
          <a:lstStyle>
            <a:lvl1pPr>
              <a:spcBef>
                <a:spcPct val="20000"/>
              </a:spcBef>
              <a:buChar char="•"/>
              <a:defRPr sz="4400">
                <a:solidFill>
                  <a:schemeClr val="tx1"/>
                </a:solidFill>
                <a:latin typeface="Arial" panose="020B0604020202020204" pitchFamily="34" charset="0"/>
              </a:defRPr>
            </a:lvl1pPr>
            <a:lvl2pPr marL="742950" indent="-285750">
              <a:spcBef>
                <a:spcPct val="20000"/>
              </a:spcBef>
              <a:buChar char="–"/>
              <a:defRPr sz="3800">
                <a:solidFill>
                  <a:schemeClr val="tx1"/>
                </a:solidFill>
                <a:latin typeface="Arial" panose="020B0604020202020204" pitchFamily="34" charset="0"/>
              </a:defRPr>
            </a:lvl2pPr>
            <a:lvl3pPr marL="1143000" indent="-228600">
              <a:spcBef>
                <a:spcPct val="20000"/>
              </a:spcBef>
              <a:buChar char="•"/>
              <a:defRPr sz="3300">
                <a:solidFill>
                  <a:schemeClr val="tx1"/>
                </a:solidFill>
                <a:latin typeface="Arial" panose="020B0604020202020204" pitchFamily="34" charset="0"/>
              </a:defRPr>
            </a:lvl3pPr>
            <a:lvl4pPr marL="1600200" indent="-228600">
              <a:spcBef>
                <a:spcPct val="20000"/>
              </a:spcBef>
              <a:buChar char="–"/>
              <a:defRPr sz="2700">
                <a:solidFill>
                  <a:schemeClr val="tx1"/>
                </a:solidFill>
                <a:latin typeface="Arial" panose="020B0604020202020204" pitchFamily="34" charset="0"/>
              </a:defRPr>
            </a:lvl4pPr>
            <a:lvl5pPr marL="2057400" indent="-228600">
              <a:spcBef>
                <a:spcPct val="20000"/>
              </a:spcBef>
              <a:buChar char="»"/>
              <a:defRPr sz="27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7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7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7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700">
                <a:solidFill>
                  <a:schemeClr val="tx1"/>
                </a:solidFill>
                <a:latin typeface="Arial" panose="020B0604020202020204" pitchFamily="34" charset="0"/>
              </a:defRPr>
            </a:lvl9pPr>
          </a:lstStyle>
          <a:p>
            <a:pPr eaLnBrk="1" hangingPunct="1">
              <a:spcBef>
                <a:spcPct val="0"/>
              </a:spcBef>
              <a:buFontTx/>
              <a:buNone/>
            </a:pPr>
            <a:endParaRPr lang="en-US" altLang="en-US" sz="1100" b="1" dirty="0">
              <a:solidFill>
                <a:srgbClr val="C00000"/>
              </a:solidFill>
            </a:endParaRPr>
          </a:p>
          <a:p>
            <a:pPr eaLnBrk="1" hangingPunct="1">
              <a:spcBef>
                <a:spcPct val="0"/>
              </a:spcBef>
              <a:buFontTx/>
              <a:buNone/>
            </a:pPr>
            <a:r>
              <a:rPr lang="en-US" altLang="en-US" sz="1100" b="1" dirty="0">
                <a:solidFill>
                  <a:srgbClr val="C00000"/>
                </a:solidFill>
                <a:latin typeface="Times New Roman" pitchFamily="18" charset="0"/>
                <a:cs typeface="Times New Roman" pitchFamily="18" charset="0"/>
              </a:rPr>
              <a:t>Populations </a:t>
            </a:r>
          </a:p>
          <a:p>
            <a:pPr marL="173736" indent="-173736" eaLnBrk="1" hangingPunct="1">
              <a:spcBef>
                <a:spcPct val="0"/>
              </a:spcBef>
              <a:buFontTx/>
              <a:buNone/>
            </a:pPr>
            <a:endParaRPr lang="en-US" altLang="en-US" sz="1100" b="1" dirty="0">
              <a:solidFill>
                <a:srgbClr val="C00000"/>
              </a:solidFill>
              <a:latin typeface="Times New Roman" pitchFamily="18" charset="0"/>
              <a:cs typeface="Times New Roman" pitchFamily="18" charset="0"/>
            </a:endParaRPr>
          </a:p>
          <a:p>
            <a:pPr marL="173736" indent="-173736" eaLnBrk="1" hangingPunct="1">
              <a:spcBef>
                <a:spcPct val="0"/>
              </a:spcBef>
              <a:buFontTx/>
              <a:buNone/>
            </a:pPr>
            <a:r>
              <a:rPr lang="en-US" altLang="en-US" sz="900" dirty="0">
                <a:latin typeface="Times New Roman" pitchFamily="18" charset="0"/>
                <a:cs typeface="Times New Roman" pitchFamily="18" charset="0"/>
              </a:rPr>
              <a:t>EMDR is shown to be just as effective or more effective </a:t>
            </a:r>
          </a:p>
          <a:p>
            <a:pPr marL="173736" indent="-173736" eaLnBrk="1" hangingPunct="1">
              <a:spcBef>
                <a:spcPct val="0"/>
              </a:spcBef>
              <a:buFontTx/>
              <a:buNone/>
            </a:pPr>
            <a:r>
              <a:rPr lang="en-US" altLang="en-US" sz="900" dirty="0">
                <a:latin typeface="Times New Roman" pitchFamily="18" charset="0"/>
                <a:cs typeface="Times New Roman" pitchFamily="18" charset="0"/>
              </a:rPr>
              <a:t>	than pharmacological or other therapeutic interventions for the treatment of Post Traumatic Stress Disorder (PTSD) (Landin-Romero et al., 2018)</a:t>
            </a:r>
          </a:p>
          <a:p>
            <a:pPr marL="173736" indent="-173736" eaLnBrk="1" hangingPunct="1">
              <a:spcBef>
                <a:spcPct val="0"/>
              </a:spcBef>
              <a:buFontTx/>
              <a:buNone/>
            </a:pPr>
            <a:endParaRPr lang="en-US" altLang="en-US" sz="900" dirty="0">
              <a:latin typeface="Times New Roman" pitchFamily="18" charset="0"/>
              <a:cs typeface="Times New Roman" pitchFamily="18" charset="0"/>
            </a:endParaRPr>
          </a:p>
          <a:p>
            <a:pPr marL="173736" indent="-173736" eaLnBrk="1" hangingPunct="1">
              <a:spcBef>
                <a:spcPct val="0"/>
              </a:spcBef>
              <a:buFontTx/>
              <a:buNone/>
            </a:pPr>
            <a:r>
              <a:rPr lang="en-US" altLang="en-US" sz="900" dirty="0">
                <a:latin typeface="Times New Roman" pitchFamily="18" charset="0"/>
                <a:cs typeface="Times New Roman" pitchFamily="18" charset="0"/>
              </a:rPr>
              <a:t>EMDR is recognized by the National Institute for Health and Clinical Excellence and the World Health Organization as the first-line treatment for PTSD (Born et al., 2013)</a:t>
            </a:r>
          </a:p>
          <a:p>
            <a:pPr marL="173736" indent="-173736" eaLnBrk="1" hangingPunct="1">
              <a:spcBef>
                <a:spcPct val="0"/>
              </a:spcBef>
              <a:buFontTx/>
              <a:buNone/>
            </a:pPr>
            <a:endParaRPr lang="en-US" altLang="en-US" sz="900" dirty="0">
              <a:latin typeface="Times New Roman" pitchFamily="18" charset="0"/>
              <a:cs typeface="Times New Roman" pitchFamily="18" charset="0"/>
            </a:endParaRPr>
          </a:p>
          <a:p>
            <a:pPr marL="173736" indent="-173736" eaLnBrk="1" hangingPunct="1">
              <a:spcBef>
                <a:spcPct val="0"/>
              </a:spcBef>
              <a:buFontTx/>
              <a:buNone/>
            </a:pPr>
            <a:r>
              <a:rPr lang="en-US" altLang="en-US" sz="900" dirty="0">
                <a:latin typeface="Times New Roman" pitchFamily="18" charset="0"/>
                <a:cs typeface="Times New Roman" pitchFamily="18" charset="0"/>
              </a:rPr>
              <a:t>EMDR is also helpful for traumatic memories, bipolar disorder, psychosis, depression, obsessive compulsive disorder, panic disorder, alcohol dependency (Landin-Romero et al., 2018) and chronic pain (</a:t>
            </a:r>
            <a:r>
              <a:rPr lang="en-US" altLang="en-US" sz="900" dirty="0" err="1">
                <a:latin typeface="Times New Roman" pitchFamily="18" charset="0"/>
                <a:cs typeface="Times New Roman" pitchFamily="18" charset="0"/>
              </a:rPr>
              <a:t>Valiente</a:t>
            </a:r>
            <a:r>
              <a:rPr lang="en-US" altLang="en-US" sz="900" dirty="0">
                <a:latin typeface="Times New Roman" pitchFamily="18" charset="0"/>
                <a:cs typeface="Times New Roman" pitchFamily="18" charset="0"/>
              </a:rPr>
              <a:t>-Gomez, 2017) </a:t>
            </a:r>
          </a:p>
        </p:txBody>
      </p:sp>
      <p:sp>
        <p:nvSpPr>
          <p:cNvPr id="3078" name="Rectangle 6">
            <a:extLst>
              <a:ext uri="{FF2B5EF4-FFF2-40B4-BE49-F238E27FC236}">
                <a16:creationId xmlns:a16="http://schemas.microsoft.com/office/drawing/2014/main" id="{82AF4BD2-2B31-4ACA-94A2-6210EFC57FDA}"/>
              </a:ext>
            </a:extLst>
          </p:cNvPr>
          <p:cNvSpPr>
            <a:spLocks noChangeArrowheads="1"/>
          </p:cNvSpPr>
          <p:nvPr/>
        </p:nvSpPr>
        <p:spPr bwMode="auto">
          <a:xfrm>
            <a:off x="190500" y="195263"/>
            <a:ext cx="13335000" cy="7839075"/>
          </a:xfrm>
          <a:prstGeom prst="rect">
            <a:avLst/>
          </a:prstGeom>
          <a:noFill/>
          <a:ln w="76200">
            <a:solidFill>
              <a:schemeClr val="accent2">
                <a:lumMod val="75000"/>
              </a:schemeClr>
            </a:solidFill>
            <a:miter lim="800000"/>
            <a:headEnd/>
            <a:tailEnd/>
          </a:ln>
          <a:extLst>
            <a:ext uri="{909E8E84-426E-40DD-AFC4-6F175D3DCCD1}">
              <a14:hiddenFill xmlns:a14="http://schemas.microsoft.com/office/drawing/2010/main">
                <a:solidFill>
                  <a:srgbClr val="FFFFFF"/>
                </a:solidFill>
              </a14:hiddenFill>
            </a:ext>
          </a:extLst>
        </p:spPr>
        <p:txBody>
          <a:bodyPr wrap="none" lIns="63606" tIns="31803" rIns="63606" bIns="31803" anchor="ctr"/>
          <a:lstStyle>
            <a:lvl1pPr defTabSz="1035050">
              <a:spcBef>
                <a:spcPct val="20000"/>
              </a:spcBef>
              <a:buChar char="•"/>
              <a:defRPr sz="4400">
                <a:solidFill>
                  <a:schemeClr val="tx1"/>
                </a:solidFill>
                <a:latin typeface="Arial" panose="020B0604020202020204" pitchFamily="34" charset="0"/>
              </a:defRPr>
            </a:lvl1pPr>
            <a:lvl2pPr marL="742950" indent="-285750" defTabSz="1035050">
              <a:spcBef>
                <a:spcPct val="20000"/>
              </a:spcBef>
              <a:buChar char="–"/>
              <a:defRPr sz="3800">
                <a:solidFill>
                  <a:schemeClr val="tx1"/>
                </a:solidFill>
                <a:latin typeface="Arial" panose="020B0604020202020204" pitchFamily="34" charset="0"/>
              </a:defRPr>
            </a:lvl2pPr>
            <a:lvl3pPr marL="1143000" indent="-228600" defTabSz="1035050">
              <a:spcBef>
                <a:spcPct val="20000"/>
              </a:spcBef>
              <a:buChar char="•"/>
              <a:defRPr sz="3300">
                <a:solidFill>
                  <a:schemeClr val="tx1"/>
                </a:solidFill>
                <a:latin typeface="Arial" panose="020B0604020202020204" pitchFamily="34" charset="0"/>
              </a:defRPr>
            </a:lvl3pPr>
            <a:lvl4pPr marL="1600200" indent="-228600" defTabSz="1035050">
              <a:spcBef>
                <a:spcPct val="20000"/>
              </a:spcBef>
              <a:buChar char="–"/>
              <a:defRPr sz="2700">
                <a:solidFill>
                  <a:schemeClr val="tx1"/>
                </a:solidFill>
                <a:latin typeface="Arial" panose="020B0604020202020204" pitchFamily="34" charset="0"/>
              </a:defRPr>
            </a:lvl4pPr>
            <a:lvl5pPr marL="2057400" indent="-228600" defTabSz="1035050">
              <a:spcBef>
                <a:spcPct val="20000"/>
              </a:spcBef>
              <a:buChar char="»"/>
              <a:defRPr sz="2700">
                <a:solidFill>
                  <a:schemeClr val="tx1"/>
                </a:solidFill>
                <a:latin typeface="Arial" panose="020B0604020202020204" pitchFamily="34" charset="0"/>
              </a:defRPr>
            </a:lvl5pPr>
            <a:lvl6pPr marL="2514600" indent="-228600" defTabSz="1035050" eaLnBrk="0" fontAlgn="base" hangingPunct="0">
              <a:spcBef>
                <a:spcPct val="20000"/>
              </a:spcBef>
              <a:spcAft>
                <a:spcPct val="0"/>
              </a:spcAft>
              <a:buChar char="»"/>
              <a:defRPr sz="2700">
                <a:solidFill>
                  <a:schemeClr val="tx1"/>
                </a:solidFill>
                <a:latin typeface="Arial" panose="020B0604020202020204" pitchFamily="34" charset="0"/>
              </a:defRPr>
            </a:lvl6pPr>
            <a:lvl7pPr marL="2971800" indent="-228600" defTabSz="1035050" eaLnBrk="0" fontAlgn="base" hangingPunct="0">
              <a:spcBef>
                <a:spcPct val="20000"/>
              </a:spcBef>
              <a:spcAft>
                <a:spcPct val="0"/>
              </a:spcAft>
              <a:buChar char="»"/>
              <a:defRPr sz="2700">
                <a:solidFill>
                  <a:schemeClr val="tx1"/>
                </a:solidFill>
                <a:latin typeface="Arial" panose="020B0604020202020204" pitchFamily="34" charset="0"/>
              </a:defRPr>
            </a:lvl7pPr>
            <a:lvl8pPr marL="3429000" indent="-228600" defTabSz="1035050" eaLnBrk="0" fontAlgn="base" hangingPunct="0">
              <a:spcBef>
                <a:spcPct val="20000"/>
              </a:spcBef>
              <a:spcAft>
                <a:spcPct val="0"/>
              </a:spcAft>
              <a:buChar char="»"/>
              <a:defRPr sz="2700">
                <a:solidFill>
                  <a:schemeClr val="tx1"/>
                </a:solidFill>
                <a:latin typeface="Arial" panose="020B0604020202020204" pitchFamily="34" charset="0"/>
              </a:defRPr>
            </a:lvl8pPr>
            <a:lvl9pPr marL="3886200" indent="-228600" defTabSz="1035050" eaLnBrk="0" fontAlgn="base" hangingPunct="0">
              <a:spcBef>
                <a:spcPct val="20000"/>
              </a:spcBef>
              <a:spcAft>
                <a:spcPct val="0"/>
              </a:spcAft>
              <a:buChar char="»"/>
              <a:defRPr sz="2700">
                <a:solidFill>
                  <a:schemeClr val="tx1"/>
                </a:solidFill>
                <a:latin typeface="Arial" panose="020B0604020202020204" pitchFamily="34" charset="0"/>
              </a:defRPr>
            </a:lvl9pPr>
          </a:lstStyle>
          <a:p>
            <a:pPr algn="ctr" eaLnBrk="1" hangingPunct="1">
              <a:spcBef>
                <a:spcPct val="0"/>
              </a:spcBef>
              <a:buFontTx/>
              <a:buNone/>
            </a:pPr>
            <a:endParaRPr lang="en-US" altLang="en-US" sz="2000">
              <a:solidFill>
                <a:schemeClr val="accent2">
                  <a:lumMod val="75000"/>
                </a:schemeClr>
              </a:solidFill>
            </a:endParaRPr>
          </a:p>
        </p:txBody>
      </p:sp>
      <p:sp>
        <p:nvSpPr>
          <p:cNvPr id="3081" name="Text Box 9">
            <a:extLst>
              <a:ext uri="{FF2B5EF4-FFF2-40B4-BE49-F238E27FC236}">
                <a16:creationId xmlns:a16="http://schemas.microsoft.com/office/drawing/2014/main" id="{BEA2B793-3D2D-456F-9C74-1627526D200B}"/>
              </a:ext>
            </a:extLst>
          </p:cNvPr>
          <p:cNvSpPr txBox="1">
            <a:spLocks noChangeArrowheads="1"/>
          </p:cNvSpPr>
          <p:nvPr/>
        </p:nvSpPr>
        <p:spPr bwMode="auto">
          <a:xfrm>
            <a:off x="0" y="914400"/>
            <a:ext cx="13716000" cy="2796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63606" tIns="31803" rIns="63606" bIns="31803">
            <a:spAutoFit/>
          </a:bodyPr>
          <a:lstStyle>
            <a:lvl1pPr defTabSz="1035050">
              <a:spcBef>
                <a:spcPct val="20000"/>
              </a:spcBef>
              <a:buChar char="•"/>
              <a:defRPr sz="4400">
                <a:solidFill>
                  <a:schemeClr val="tx1"/>
                </a:solidFill>
                <a:latin typeface="Arial" panose="020B0604020202020204" pitchFamily="34" charset="0"/>
              </a:defRPr>
            </a:lvl1pPr>
            <a:lvl2pPr marL="742950" indent="-285750" defTabSz="1035050">
              <a:spcBef>
                <a:spcPct val="20000"/>
              </a:spcBef>
              <a:buChar char="–"/>
              <a:defRPr sz="3800">
                <a:solidFill>
                  <a:schemeClr val="tx1"/>
                </a:solidFill>
                <a:latin typeface="Arial" panose="020B0604020202020204" pitchFamily="34" charset="0"/>
              </a:defRPr>
            </a:lvl2pPr>
            <a:lvl3pPr marL="1143000" indent="-228600" defTabSz="1035050">
              <a:spcBef>
                <a:spcPct val="20000"/>
              </a:spcBef>
              <a:buChar char="•"/>
              <a:defRPr sz="3300">
                <a:solidFill>
                  <a:schemeClr val="tx1"/>
                </a:solidFill>
                <a:latin typeface="Arial" panose="020B0604020202020204" pitchFamily="34" charset="0"/>
              </a:defRPr>
            </a:lvl3pPr>
            <a:lvl4pPr marL="1600200" indent="-228600" defTabSz="1035050">
              <a:spcBef>
                <a:spcPct val="20000"/>
              </a:spcBef>
              <a:buChar char="–"/>
              <a:defRPr sz="2700">
                <a:solidFill>
                  <a:schemeClr val="tx1"/>
                </a:solidFill>
                <a:latin typeface="Arial" panose="020B0604020202020204" pitchFamily="34" charset="0"/>
              </a:defRPr>
            </a:lvl4pPr>
            <a:lvl5pPr marL="2057400" indent="-228600" defTabSz="1035050">
              <a:spcBef>
                <a:spcPct val="20000"/>
              </a:spcBef>
              <a:buChar char="»"/>
              <a:defRPr sz="2700">
                <a:solidFill>
                  <a:schemeClr val="tx1"/>
                </a:solidFill>
                <a:latin typeface="Arial" panose="020B0604020202020204" pitchFamily="34" charset="0"/>
              </a:defRPr>
            </a:lvl5pPr>
            <a:lvl6pPr marL="2514600" indent="-228600" defTabSz="1035050" eaLnBrk="0" fontAlgn="base" hangingPunct="0">
              <a:spcBef>
                <a:spcPct val="20000"/>
              </a:spcBef>
              <a:spcAft>
                <a:spcPct val="0"/>
              </a:spcAft>
              <a:buChar char="»"/>
              <a:defRPr sz="2700">
                <a:solidFill>
                  <a:schemeClr val="tx1"/>
                </a:solidFill>
                <a:latin typeface="Arial" panose="020B0604020202020204" pitchFamily="34" charset="0"/>
              </a:defRPr>
            </a:lvl6pPr>
            <a:lvl7pPr marL="2971800" indent="-228600" defTabSz="1035050" eaLnBrk="0" fontAlgn="base" hangingPunct="0">
              <a:spcBef>
                <a:spcPct val="20000"/>
              </a:spcBef>
              <a:spcAft>
                <a:spcPct val="0"/>
              </a:spcAft>
              <a:buChar char="»"/>
              <a:defRPr sz="2700">
                <a:solidFill>
                  <a:schemeClr val="tx1"/>
                </a:solidFill>
                <a:latin typeface="Arial" panose="020B0604020202020204" pitchFamily="34" charset="0"/>
              </a:defRPr>
            </a:lvl7pPr>
            <a:lvl8pPr marL="3429000" indent="-228600" defTabSz="1035050" eaLnBrk="0" fontAlgn="base" hangingPunct="0">
              <a:spcBef>
                <a:spcPct val="20000"/>
              </a:spcBef>
              <a:spcAft>
                <a:spcPct val="0"/>
              </a:spcAft>
              <a:buChar char="»"/>
              <a:defRPr sz="2700">
                <a:solidFill>
                  <a:schemeClr val="tx1"/>
                </a:solidFill>
                <a:latin typeface="Arial" panose="020B0604020202020204" pitchFamily="34" charset="0"/>
              </a:defRPr>
            </a:lvl8pPr>
            <a:lvl9pPr marL="3886200" indent="-228600" defTabSz="1035050" eaLnBrk="0" fontAlgn="base" hangingPunct="0">
              <a:spcBef>
                <a:spcPct val="20000"/>
              </a:spcBef>
              <a:spcAft>
                <a:spcPct val="0"/>
              </a:spcAft>
              <a:buChar char="»"/>
              <a:defRPr sz="2700">
                <a:solidFill>
                  <a:schemeClr val="tx1"/>
                </a:solidFill>
                <a:latin typeface="Arial" panose="020B0604020202020204" pitchFamily="34" charset="0"/>
              </a:defRPr>
            </a:lvl9pPr>
          </a:lstStyle>
          <a:p>
            <a:pPr algn="ctr" eaLnBrk="1" hangingPunct="1">
              <a:spcBef>
                <a:spcPct val="50000"/>
              </a:spcBef>
              <a:buFontTx/>
              <a:buNone/>
            </a:pPr>
            <a:r>
              <a:rPr lang="en-US" altLang="en-US" sz="1400" b="1" dirty="0"/>
              <a:t>Evidence-Based Treatment Considerations</a:t>
            </a:r>
          </a:p>
        </p:txBody>
      </p:sp>
      <p:sp>
        <p:nvSpPr>
          <p:cNvPr id="3082" name="Text Box 10">
            <a:extLst>
              <a:ext uri="{FF2B5EF4-FFF2-40B4-BE49-F238E27FC236}">
                <a16:creationId xmlns:a16="http://schemas.microsoft.com/office/drawing/2014/main" id="{3A01E570-039B-4C8C-B861-DEAFF2A0477C}"/>
              </a:ext>
            </a:extLst>
          </p:cNvPr>
          <p:cNvSpPr txBox="1">
            <a:spLocks noChangeArrowheads="1"/>
          </p:cNvSpPr>
          <p:nvPr/>
        </p:nvSpPr>
        <p:spPr bwMode="auto">
          <a:xfrm>
            <a:off x="-142725" y="1111114"/>
            <a:ext cx="13716000" cy="263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63606" tIns="31803" rIns="63606" bIns="31803">
            <a:spAutoFit/>
          </a:bodyPr>
          <a:lstStyle>
            <a:lvl1pPr defTabSz="1035050">
              <a:spcBef>
                <a:spcPct val="20000"/>
              </a:spcBef>
              <a:buChar char="•"/>
              <a:defRPr sz="4400">
                <a:solidFill>
                  <a:schemeClr val="tx1"/>
                </a:solidFill>
                <a:latin typeface="Arial" panose="020B0604020202020204" pitchFamily="34" charset="0"/>
              </a:defRPr>
            </a:lvl1pPr>
            <a:lvl2pPr marL="742950" indent="-285750" defTabSz="1035050">
              <a:spcBef>
                <a:spcPct val="20000"/>
              </a:spcBef>
              <a:buChar char="–"/>
              <a:defRPr sz="3800">
                <a:solidFill>
                  <a:schemeClr val="tx1"/>
                </a:solidFill>
                <a:latin typeface="Arial" panose="020B0604020202020204" pitchFamily="34" charset="0"/>
              </a:defRPr>
            </a:lvl2pPr>
            <a:lvl3pPr marL="1143000" indent="-228600" defTabSz="1035050">
              <a:spcBef>
                <a:spcPct val="20000"/>
              </a:spcBef>
              <a:buChar char="•"/>
              <a:defRPr sz="3300">
                <a:solidFill>
                  <a:schemeClr val="tx1"/>
                </a:solidFill>
                <a:latin typeface="Arial" panose="020B0604020202020204" pitchFamily="34" charset="0"/>
              </a:defRPr>
            </a:lvl3pPr>
            <a:lvl4pPr marL="1600200" indent="-228600" defTabSz="1035050">
              <a:spcBef>
                <a:spcPct val="20000"/>
              </a:spcBef>
              <a:buChar char="–"/>
              <a:defRPr sz="2700">
                <a:solidFill>
                  <a:schemeClr val="tx1"/>
                </a:solidFill>
                <a:latin typeface="Arial" panose="020B0604020202020204" pitchFamily="34" charset="0"/>
              </a:defRPr>
            </a:lvl4pPr>
            <a:lvl5pPr marL="2057400" indent="-228600" defTabSz="1035050">
              <a:spcBef>
                <a:spcPct val="20000"/>
              </a:spcBef>
              <a:buChar char="»"/>
              <a:defRPr sz="2700">
                <a:solidFill>
                  <a:schemeClr val="tx1"/>
                </a:solidFill>
                <a:latin typeface="Arial" panose="020B0604020202020204" pitchFamily="34" charset="0"/>
              </a:defRPr>
            </a:lvl5pPr>
            <a:lvl6pPr marL="2514600" indent="-228600" defTabSz="1035050" eaLnBrk="0" fontAlgn="base" hangingPunct="0">
              <a:spcBef>
                <a:spcPct val="20000"/>
              </a:spcBef>
              <a:spcAft>
                <a:spcPct val="0"/>
              </a:spcAft>
              <a:buChar char="»"/>
              <a:defRPr sz="2700">
                <a:solidFill>
                  <a:schemeClr val="tx1"/>
                </a:solidFill>
                <a:latin typeface="Arial" panose="020B0604020202020204" pitchFamily="34" charset="0"/>
              </a:defRPr>
            </a:lvl6pPr>
            <a:lvl7pPr marL="2971800" indent="-228600" defTabSz="1035050" eaLnBrk="0" fontAlgn="base" hangingPunct="0">
              <a:spcBef>
                <a:spcPct val="20000"/>
              </a:spcBef>
              <a:spcAft>
                <a:spcPct val="0"/>
              </a:spcAft>
              <a:buChar char="»"/>
              <a:defRPr sz="2700">
                <a:solidFill>
                  <a:schemeClr val="tx1"/>
                </a:solidFill>
                <a:latin typeface="Arial" panose="020B0604020202020204" pitchFamily="34" charset="0"/>
              </a:defRPr>
            </a:lvl7pPr>
            <a:lvl8pPr marL="3429000" indent="-228600" defTabSz="1035050" eaLnBrk="0" fontAlgn="base" hangingPunct="0">
              <a:spcBef>
                <a:spcPct val="20000"/>
              </a:spcBef>
              <a:spcAft>
                <a:spcPct val="0"/>
              </a:spcAft>
              <a:buChar char="»"/>
              <a:defRPr sz="2700">
                <a:solidFill>
                  <a:schemeClr val="tx1"/>
                </a:solidFill>
                <a:latin typeface="Arial" panose="020B0604020202020204" pitchFamily="34" charset="0"/>
              </a:defRPr>
            </a:lvl8pPr>
            <a:lvl9pPr marL="3886200" indent="-228600" defTabSz="1035050" eaLnBrk="0" fontAlgn="base" hangingPunct="0">
              <a:spcBef>
                <a:spcPct val="20000"/>
              </a:spcBef>
              <a:spcAft>
                <a:spcPct val="0"/>
              </a:spcAft>
              <a:buChar char="»"/>
              <a:defRPr sz="2700">
                <a:solidFill>
                  <a:schemeClr val="tx1"/>
                </a:solidFill>
                <a:latin typeface="Arial" panose="020B0604020202020204" pitchFamily="34" charset="0"/>
              </a:defRPr>
            </a:lvl9pPr>
          </a:lstStyle>
          <a:p>
            <a:pPr algn="ctr" eaLnBrk="1" hangingPunct="1">
              <a:spcBef>
                <a:spcPct val="50000"/>
              </a:spcBef>
              <a:buFontTx/>
              <a:buNone/>
            </a:pPr>
            <a:r>
              <a:rPr lang="en-US" altLang="en-US" sz="1300" b="1" dirty="0"/>
              <a:t>Andrea Carper</a:t>
            </a:r>
          </a:p>
        </p:txBody>
      </p:sp>
      <p:sp>
        <p:nvSpPr>
          <p:cNvPr id="3083" name="Rectangle 14">
            <a:extLst>
              <a:ext uri="{FF2B5EF4-FFF2-40B4-BE49-F238E27FC236}">
                <a16:creationId xmlns:a16="http://schemas.microsoft.com/office/drawing/2014/main" id="{B015BA66-2BD9-4FA3-9599-898D54B8B1FF}"/>
              </a:ext>
            </a:extLst>
          </p:cNvPr>
          <p:cNvSpPr>
            <a:spLocks noChangeArrowheads="1"/>
          </p:cNvSpPr>
          <p:nvPr/>
        </p:nvSpPr>
        <p:spPr bwMode="auto">
          <a:xfrm>
            <a:off x="10058400" y="1069093"/>
            <a:ext cx="3200401" cy="73662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63606" tIns="31803" rIns="63606" bIns="31803">
            <a:spAutoFit/>
          </a:bodyPr>
          <a:lstStyle>
            <a:lvl1pPr defTabSz="1035050">
              <a:spcBef>
                <a:spcPct val="20000"/>
              </a:spcBef>
              <a:buChar char="•"/>
              <a:defRPr sz="4400">
                <a:solidFill>
                  <a:schemeClr val="tx1"/>
                </a:solidFill>
                <a:latin typeface="Arial" panose="020B0604020202020204" pitchFamily="34" charset="0"/>
              </a:defRPr>
            </a:lvl1pPr>
            <a:lvl2pPr marL="742950" indent="-285750" defTabSz="1035050">
              <a:spcBef>
                <a:spcPct val="20000"/>
              </a:spcBef>
              <a:buChar char="–"/>
              <a:defRPr sz="3800">
                <a:solidFill>
                  <a:schemeClr val="tx1"/>
                </a:solidFill>
                <a:latin typeface="Arial" panose="020B0604020202020204" pitchFamily="34" charset="0"/>
              </a:defRPr>
            </a:lvl2pPr>
            <a:lvl3pPr marL="1143000" indent="-228600" defTabSz="1035050">
              <a:spcBef>
                <a:spcPct val="20000"/>
              </a:spcBef>
              <a:buChar char="•"/>
              <a:defRPr sz="3300">
                <a:solidFill>
                  <a:schemeClr val="tx1"/>
                </a:solidFill>
                <a:latin typeface="Arial" panose="020B0604020202020204" pitchFamily="34" charset="0"/>
              </a:defRPr>
            </a:lvl3pPr>
            <a:lvl4pPr marL="1600200" indent="-228600" defTabSz="1035050">
              <a:spcBef>
                <a:spcPct val="20000"/>
              </a:spcBef>
              <a:buChar char="–"/>
              <a:defRPr sz="2700">
                <a:solidFill>
                  <a:schemeClr val="tx1"/>
                </a:solidFill>
                <a:latin typeface="Arial" panose="020B0604020202020204" pitchFamily="34" charset="0"/>
              </a:defRPr>
            </a:lvl4pPr>
            <a:lvl5pPr marL="2057400" indent="-228600" defTabSz="1035050">
              <a:spcBef>
                <a:spcPct val="20000"/>
              </a:spcBef>
              <a:buChar char="»"/>
              <a:defRPr sz="2700">
                <a:solidFill>
                  <a:schemeClr val="tx1"/>
                </a:solidFill>
                <a:latin typeface="Arial" panose="020B0604020202020204" pitchFamily="34" charset="0"/>
              </a:defRPr>
            </a:lvl5pPr>
            <a:lvl6pPr marL="2514600" indent="-228600" defTabSz="1035050" eaLnBrk="0" fontAlgn="base" hangingPunct="0">
              <a:spcBef>
                <a:spcPct val="20000"/>
              </a:spcBef>
              <a:spcAft>
                <a:spcPct val="0"/>
              </a:spcAft>
              <a:buChar char="»"/>
              <a:defRPr sz="2700">
                <a:solidFill>
                  <a:schemeClr val="tx1"/>
                </a:solidFill>
                <a:latin typeface="Arial" panose="020B0604020202020204" pitchFamily="34" charset="0"/>
              </a:defRPr>
            </a:lvl6pPr>
            <a:lvl7pPr marL="2971800" indent="-228600" defTabSz="1035050" eaLnBrk="0" fontAlgn="base" hangingPunct="0">
              <a:spcBef>
                <a:spcPct val="20000"/>
              </a:spcBef>
              <a:spcAft>
                <a:spcPct val="0"/>
              </a:spcAft>
              <a:buChar char="»"/>
              <a:defRPr sz="2700">
                <a:solidFill>
                  <a:schemeClr val="tx1"/>
                </a:solidFill>
                <a:latin typeface="Arial" panose="020B0604020202020204" pitchFamily="34" charset="0"/>
              </a:defRPr>
            </a:lvl7pPr>
            <a:lvl8pPr marL="3429000" indent="-228600" defTabSz="1035050" eaLnBrk="0" fontAlgn="base" hangingPunct="0">
              <a:spcBef>
                <a:spcPct val="20000"/>
              </a:spcBef>
              <a:spcAft>
                <a:spcPct val="0"/>
              </a:spcAft>
              <a:buChar char="»"/>
              <a:defRPr sz="2700">
                <a:solidFill>
                  <a:schemeClr val="tx1"/>
                </a:solidFill>
                <a:latin typeface="Arial" panose="020B0604020202020204" pitchFamily="34" charset="0"/>
              </a:defRPr>
            </a:lvl8pPr>
            <a:lvl9pPr marL="3886200" indent="-228600" defTabSz="1035050" eaLnBrk="0" fontAlgn="base" hangingPunct="0">
              <a:spcBef>
                <a:spcPct val="20000"/>
              </a:spcBef>
              <a:spcAft>
                <a:spcPct val="0"/>
              </a:spcAft>
              <a:buChar char="»"/>
              <a:defRPr sz="2700">
                <a:solidFill>
                  <a:schemeClr val="tx1"/>
                </a:solidFill>
                <a:latin typeface="Arial" panose="020B0604020202020204" pitchFamily="34" charset="0"/>
              </a:defRPr>
            </a:lvl9pPr>
          </a:lstStyle>
          <a:p>
            <a:pPr marL="171450" indent="-171450" eaLnBrk="1" hangingPunct="1">
              <a:spcBef>
                <a:spcPct val="0"/>
              </a:spcBef>
              <a:buNone/>
            </a:pPr>
            <a:r>
              <a:rPr lang="en-US" altLang="en-US" sz="1100" b="1" dirty="0">
                <a:solidFill>
                  <a:srgbClr val="C00000"/>
                </a:solidFill>
                <a:latin typeface="Times New Roman" pitchFamily="18" charset="0"/>
                <a:cs typeface="Times New Roman" pitchFamily="18" charset="0"/>
              </a:rPr>
              <a:t>Current Trends </a:t>
            </a:r>
          </a:p>
          <a:p>
            <a:pPr marL="171450" indent="-171450" eaLnBrk="1" hangingPunct="1">
              <a:spcBef>
                <a:spcPct val="0"/>
              </a:spcBef>
              <a:buNone/>
            </a:pPr>
            <a:endParaRPr lang="en-US" altLang="en-US" sz="900" dirty="0">
              <a:latin typeface="Times New Roman" pitchFamily="18" charset="0"/>
              <a:cs typeface="Times New Roman" pitchFamily="18" charset="0"/>
            </a:endParaRPr>
          </a:p>
          <a:p>
            <a:pPr marL="171450" indent="-171450" eaLnBrk="1" hangingPunct="1">
              <a:spcBef>
                <a:spcPct val="0"/>
              </a:spcBef>
              <a:buNone/>
            </a:pPr>
            <a:r>
              <a:rPr lang="en-US" altLang="en-US" sz="900" dirty="0">
                <a:latin typeface="Times New Roman" pitchFamily="18" charset="0"/>
                <a:cs typeface="Times New Roman" pitchFamily="18" charset="0"/>
              </a:rPr>
              <a:t>EMDR best practice includes a synergy of utilizing the model and adapting the model to best fit the client (Haze, 2021)</a:t>
            </a:r>
          </a:p>
          <a:p>
            <a:pPr marL="171450" indent="-171450" eaLnBrk="1" hangingPunct="1">
              <a:spcBef>
                <a:spcPct val="0"/>
              </a:spcBef>
              <a:buNone/>
            </a:pPr>
            <a:endParaRPr lang="en-US" altLang="en-US" sz="900" dirty="0">
              <a:latin typeface="Times New Roman" pitchFamily="18" charset="0"/>
              <a:cs typeface="Times New Roman" pitchFamily="18" charset="0"/>
            </a:endParaRPr>
          </a:p>
          <a:p>
            <a:pPr marL="171450" indent="-171450" eaLnBrk="1" hangingPunct="1">
              <a:spcBef>
                <a:spcPct val="0"/>
              </a:spcBef>
              <a:buNone/>
            </a:pPr>
            <a:r>
              <a:rPr lang="en-US" altLang="en-US" sz="900" dirty="0">
                <a:latin typeface="Times New Roman" pitchFamily="18" charset="0"/>
                <a:cs typeface="Times New Roman" pitchFamily="18" charset="0"/>
              </a:rPr>
              <a:t>The therapeutic relationship is at the core of EMDR therapy. The therapeutic relationship is just as responsible for treatment breakthroughs as EMDR itself (Norcross &amp; Lambert, 2011)</a:t>
            </a:r>
          </a:p>
          <a:p>
            <a:pPr marL="171450" indent="-171450" eaLnBrk="1" hangingPunct="1">
              <a:spcBef>
                <a:spcPct val="0"/>
              </a:spcBef>
              <a:buNone/>
            </a:pPr>
            <a:endParaRPr lang="en-US" altLang="en-US" sz="900" dirty="0">
              <a:latin typeface="Times New Roman" pitchFamily="18" charset="0"/>
              <a:cs typeface="Times New Roman" pitchFamily="18" charset="0"/>
            </a:endParaRPr>
          </a:p>
          <a:p>
            <a:pPr marL="171450" indent="-171450" eaLnBrk="1" hangingPunct="1">
              <a:spcBef>
                <a:spcPct val="0"/>
              </a:spcBef>
              <a:buNone/>
            </a:pPr>
            <a:r>
              <a:rPr lang="en-US" altLang="en-US" sz="900" dirty="0">
                <a:latin typeface="Times New Roman" pitchFamily="18" charset="0"/>
                <a:cs typeface="Times New Roman" pitchFamily="18" charset="0"/>
              </a:rPr>
              <a:t>90% of EMDR patients say that their relationship with their therapist was the primary reason for recovery and healing (Norcross &amp; Lambert, 2011)</a:t>
            </a:r>
          </a:p>
          <a:p>
            <a:pPr marL="171450" indent="-171450" eaLnBrk="1" hangingPunct="1">
              <a:spcBef>
                <a:spcPct val="0"/>
              </a:spcBef>
              <a:buNone/>
            </a:pPr>
            <a:endParaRPr lang="en-US" altLang="en-US" sz="900" dirty="0">
              <a:latin typeface="Times New Roman" pitchFamily="18" charset="0"/>
              <a:cs typeface="Times New Roman" pitchFamily="18" charset="0"/>
            </a:endParaRPr>
          </a:p>
          <a:p>
            <a:pPr marL="171450" indent="-171450" eaLnBrk="1" hangingPunct="1">
              <a:spcBef>
                <a:spcPct val="0"/>
              </a:spcBef>
              <a:buNone/>
            </a:pPr>
            <a:r>
              <a:rPr lang="en-US" altLang="en-US" sz="900" dirty="0">
                <a:latin typeface="Times New Roman" pitchFamily="18" charset="0"/>
                <a:cs typeface="Times New Roman" pitchFamily="18" charset="0"/>
              </a:rPr>
              <a:t>The therapist must adjust practice to account for the patient’s culture, gender, race, religion and/or spirituality (Swift et al., 2011)</a:t>
            </a:r>
          </a:p>
          <a:p>
            <a:pPr marL="171450" indent="-171450" eaLnBrk="1" hangingPunct="1">
              <a:spcBef>
                <a:spcPct val="0"/>
              </a:spcBef>
              <a:buNone/>
            </a:pPr>
            <a:endParaRPr lang="en-US" altLang="en-US" sz="1100" b="1" dirty="0">
              <a:solidFill>
                <a:srgbClr val="C00000"/>
              </a:solidFill>
              <a:latin typeface="Times New Roman" pitchFamily="18" charset="0"/>
              <a:cs typeface="Times New Roman" pitchFamily="18" charset="0"/>
            </a:endParaRPr>
          </a:p>
          <a:p>
            <a:pPr eaLnBrk="1" hangingPunct="1">
              <a:spcBef>
                <a:spcPct val="0"/>
              </a:spcBef>
              <a:buFontTx/>
              <a:buNone/>
            </a:pPr>
            <a:r>
              <a:rPr lang="en-US" altLang="en-US" sz="1100" b="1" dirty="0">
                <a:solidFill>
                  <a:srgbClr val="C00000"/>
                </a:solidFill>
                <a:latin typeface="Times New Roman" pitchFamily="18" charset="0"/>
                <a:cs typeface="Times New Roman" pitchFamily="18" charset="0"/>
              </a:rPr>
              <a:t>Treatment Guidelines and Recommendations</a:t>
            </a:r>
          </a:p>
          <a:p>
            <a:pPr eaLnBrk="1" hangingPunct="1">
              <a:spcBef>
                <a:spcPct val="0"/>
              </a:spcBef>
              <a:buFontTx/>
              <a:buNone/>
            </a:pPr>
            <a:endParaRPr lang="en-US" altLang="en-US" sz="800" dirty="0">
              <a:latin typeface="Times New Roman" pitchFamily="18" charset="0"/>
              <a:cs typeface="Times New Roman" pitchFamily="18" charset="0"/>
            </a:endParaRPr>
          </a:p>
          <a:p>
            <a:pPr marL="173736" indent="-173736" eaLnBrk="1" hangingPunct="1">
              <a:spcBef>
                <a:spcPct val="0"/>
              </a:spcBef>
              <a:buFontTx/>
              <a:buNone/>
            </a:pPr>
            <a:r>
              <a:rPr lang="en-US" altLang="en-US" sz="900" dirty="0">
                <a:latin typeface="Times New Roman" pitchFamily="18" charset="0"/>
                <a:cs typeface="Times New Roman" pitchFamily="18" charset="0"/>
              </a:rPr>
              <a:t>Recommended length of treatment includes weekly sessions of 50-90 minutes each for 1-3 months (V.A., 2022)</a:t>
            </a:r>
          </a:p>
          <a:p>
            <a:pPr marL="173736" indent="-173736" eaLnBrk="1" hangingPunct="1">
              <a:spcBef>
                <a:spcPct val="0"/>
              </a:spcBef>
              <a:buFontTx/>
              <a:buNone/>
            </a:pPr>
            <a:endParaRPr lang="en-US" altLang="en-US" sz="900" dirty="0">
              <a:latin typeface="Times New Roman" pitchFamily="18" charset="0"/>
              <a:cs typeface="Times New Roman" pitchFamily="18" charset="0"/>
            </a:endParaRPr>
          </a:p>
          <a:p>
            <a:pPr marL="173736" indent="-173736" eaLnBrk="1" hangingPunct="1">
              <a:spcBef>
                <a:spcPct val="0"/>
              </a:spcBef>
              <a:buFontTx/>
              <a:buNone/>
            </a:pPr>
            <a:r>
              <a:rPr lang="en-US" altLang="en-US" sz="900" dirty="0">
                <a:latin typeface="Times New Roman" pitchFamily="18" charset="0"/>
                <a:cs typeface="Times New Roman" pitchFamily="18" charset="0"/>
              </a:rPr>
              <a:t>Goal of therapy is integration: staying present in one’s body while describing past experiences and memories without avoidance (</a:t>
            </a:r>
            <a:r>
              <a:rPr lang="en-US" altLang="en-US" sz="900" dirty="0" err="1">
                <a:latin typeface="Times New Roman" pitchFamily="18" charset="0"/>
                <a:cs typeface="Times New Roman" pitchFamily="18" charset="0"/>
              </a:rPr>
              <a:t>Papanikolopoulos</a:t>
            </a:r>
            <a:r>
              <a:rPr lang="en-US" altLang="en-US" sz="900" dirty="0">
                <a:latin typeface="Times New Roman" pitchFamily="18" charset="0"/>
                <a:cs typeface="Times New Roman" pitchFamily="18" charset="0"/>
              </a:rPr>
              <a:t> &amp; </a:t>
            </a:r>
            <a:r>
              <a:rPr lang="en-US" altLang="en-US" sz="900" dirty="0" err="1">
                <a:latin typeface="Times New Roman" pitchFamily="18" charset="0"/>
                <a:cs typeface="Times New Roman" pitchFamily="18" charset="0"/>
              </a:rPr>
              <a:t>Prattos-Spongalides</a:t>
            </a:r>
            <a:r>
              <a:rPr lang="en-US" altLang="en-US" sz="900" dirty="0">
                <a:latin typeface="Times New Roman" pitchFamily="18" charset="0"/>
                <a:cs typeface="Times New Roman" pitchFamily="18" charset="0"/>
              </a:rPr>
              <a:t>, 2017)</a:t>
            </a:r>
          </a:p>
          <a:p>
            <a:pPr marL="173736" indent="-173736" eaLnBrk="1" hangingPunct="1">
              <a:spcBef>
                <a:spcPct val="0"/>
              </a:spcBef>
              <a:buFontTx/>
              <a:buNone/>
            </a:pPr>
            <a:endParaRPr lang="en-US" altLang="en-US" sz="900" dirty="0">
              <a:latin typeface="Times New Roman" pitchFamily="18" charset="0"/>
              <a:cs typeface="Times New Roman" pitchFamily="18" charset="0"/>
            </a:endParaRPr>
          </a:p>
          <a:p>
            <a:pPr marL="173736" indent="-173736" eaLnBrk="1" hangingPunct="1">
              <a:spcBef>
                <a:spcPct val="0"/>
              </a:spcBef>
              <a:buFontTx/>
              <a:buNone/>
            </a:pPr>
            <a:r>
              <a:rPr lang="en-US" altLang="en-US" sz="900" dirty="0">
                <a:latin typeface="Times New Roman" pitchFamily="18" charset="0"/>
                <a:cs typeface="Times New Roman" pitchFamily="18" charset="0"/>
              </a:rPr>
              <a:t>Symptoms of PTSD and dissociation improve with trusting bodily sensations and emotional responses that occur in treatment sessions (</a:t>
            </a:r>
            <a:r>
              <a:rPr lang="en-US" altLang="en-US" sz="900" dirty="0" err="1">
                <a:latin typeface="Times New Roman" pitchFamily="18" charset="0"/>
                <a:cs typeface="Times New Roman" pitchFamily="18" charset="0"/>
              </a:rPr>
              <a:t>Papanikolopoulos</a:t>
            </a:r>
            <a:r>
              <a:rPr lang="en-US" altLang="en-US" sz="900" dirty="0">
                <a:latin typeface="Times New Roman" pitchFamily="18" charset="0"/>
                <a:cs typeface="Times New Roman" pitchFamily="18" charset="0"/>
              </a:rPr>
              <a:t> &amp; </a:t>
            </a:r>
            <a:r>
              <a:rPr lang="en-US" altLang="en-US" sz="900" dirty="0" err="1">
                <a:latin typeface="Times New Roman" pitchFamily="18" charset="0"/>
                <a:cs typeface="Times New Roman" pitchFamily="18" charset="0"/>
              </a:rPr>
              <a:t>Prattos-Spongalides</a:t>
            </a:r>
            <a:r>
              <a:rPr lang="en-US" altLang="en-US" sz="900" dirty="0">
                <a:latin typeface="Times New Roman" pitchFamily="18" charset="0"/>
                <a:cs typeface="Times New Roman" pitchFamily="18" charset="0"/>
              </a:rPr>
              <a:t>, 2017)</a:t>
            </a:r>
          </a:p>
          <a:p>
            <a:pPr eaLnBrk="1" hangingPunct="1">
              <a:spcBef>
                <a:spcPct val="0"/>
              </a:spcBef>
              <a:buFontTx/>
              <a:buNone/>
            </a:pPr>
            <a:endParaRPr lang="en-US" altLang="en-US" sz="900" dirty="0">
              <a:latin typeface="Times New Roman" pitchFamily="18" charset="0"/>
              <a:cs typeface="Times New Roman" pitchFamily="18" charset="0"/>
            </a:endParaRPr>
          </a:p>
          <a:p>
            <a:pPr eaLnBrk="1" hangingPunct="1">
              <a:lnSpc>
                <a:spcPct val="150000"/>
              </a:lnSpc>
              <a:spcBef>
                <a:spcPct val="0"/>
              </a:spcBef>
              <a:buFontTx/>
              <a:buNone/>
            </a:pPr>
            <a:r>
              <a:rPr lang="en-US" altLang="en-US" sz="900" dirty="0">
                <a:latin typeface="Times New Roman" pitchFamily="18" charset="0"/>
                <a:cs typeface="Times New Roman" pitchFamily="18" charset="0"/>
              </a:rPr>
              <a:t>Phase 1: History taking, building therapeutic alliance</a:t>
            </a:r>
          </a:p>
          <a:p>
            <a:pPr eaLnBrk="1" hangingPunct="1">
              <a:lnSpc>
                <a:spcPct val="150000"/>
              </a:lnSpc>
              <a:spcBef>
                <a:spcPct val="0"/>
              </a:spcBef>
              <a:buFontTx/>
              <a:buNone/>
            </a:pPr>
            <a:r>
              <a:rPr lang="en-US" altLang="en-US" sz="900" dirty="0">
                <a:latin typeface="Times New Roman" pitchFamily="18" charset="0"/>
                <a:cs typeface="Times New Roman" pitchFamily="18" charset="0"/>
              </a:rPr>
              <a:t>Phase 2: Client stabilization and preparation</a:t>
            </a:r>
          </a:p>
          <a:p>
            <a:pPr eaLnBrk="1" hangingPunct="1">
              <a:lnSpc>
                <a:spcPct val="150000"/>
              </a:lnSpc>
              <a:spcBef>
                <a:spcPct val="0"/>
              </a:spcBef>
              <a:buFontTx/>
              <a:buNone/>
            </a:pPr>
            <a:r>
              <a:rPr lang="en-US" altLang="en-US" sz="900" dirty="0">
                <a:latin typeface="Times New Roman" pitchFamily="18" charset="0"/>
                <a:cs typeface="Times New Roman" pitchFamily="18" charset="0"/>
              </a:rPr>
              <a:t>Phase 3: Assessment activation of traumatic memory networks</a:t>
            </a:r>
          </a:p>
          <a:p>
            <a:pPr eaLnBrk="1" hangingPunct="1">
              <a:lnSpc>
                <a:spcPct val="150000"/>
              </a:lnSpc>
              <a:spcBef>
                <a:spcPct val="0"/>
              </a:spcBef>
              <a:buFontTx/>
              <a:buNone/>
            </a:pPr>
            <a:r>
              <a:rPr lang="en-US" altLang="en-US" sz="900" dirty="0">
                <a:latin typeface="Times New Roman" pitchFamily="18" charset="0"/>
                <a:cs typeface="Times New Roman" pitchFamily="18" charset="0"/>
              </a:rPr>
              <a:t>Phase 4: Desensitization of traumatic memory with the use of bilateral stimulation while monitoring level of disturbance</a:t>
            </a:r>
          </a:p>
          <a:p>
            <a:pPr eaLnBrk="1" hangingPunct="1">
              <a:lnSpc>
                <a:spcPct val="150000"/>
              </a:lnSpc>
              <a:spcBef>
                <a:spcPct val="0"/>
              </a:spcBef>
              <a:buFontTx/>
              <a:buNone/>
            </a:pPr>
            <a:r>
              <a:rPr lang="en-US" altLang="en-US" sz="900" dirty="0">
                <a:latin typeface="Times New Roman" pitchFamily="18" charset="0"/>
                <a:cs typeface="Times New Roman" pitchFamily="18" charset="0"/>
              </a:rPr>
              <a:t>Phase 5: Increase of connections to positive cognitive networks</a:t>
            </a:r>
          </a:p>
          <a:p>
            <a:pPr eaLnBrk="1" hangingPunct="1">
              <a:lnSpc>
                <a:spcPct val="150000"/>
              </a:lnSpc>
              <a:spcBef>
                <a:spcPct val="0"/>
              </a:spcBef>
              <a:buFontTx/>
              <a:buNone/>
            </a:pPr>
            <a:r>
              <a:rPr lang="en-US" altLang="en-US" sz="900" dirty="0">
                <a:latin typeface="Times New Roman" pitchFamily="18" charset="0"/>
                <a:cs typeface="Times New Roman" pitchFamily="18" charset="0"/>
              </a:rPr>
              <a:t>Phase 6: Body scanning to monitor and clear residual feelings </a:t>
            </a:r>
          </a:p>
          <a:p>
            <a:pPr eaLnBrk="1" hangingPunct="1">
              <a:lnSpc>
                <a:spcPct val="150000"/>
              </a:lnSpc>
              <a:spcBef>
                <a:spcPct val="0"/>
              </a:spcBef>
              <a:buFontTx/>
              <a:buNone/>
            </a:pPr>
            <a:r>
              <a:rPr lang="en-US" altLang="en-US" sz="900" dirty="0">
                <a:latin typeface="Times New Roman" pitchFamily="18" charset="0"/>
                <a:cs typeface="Times New Roman" pitchFamily="18" charset="0"/>
              </a:rPr>
              <a:t>Phase 7: Closure ensures client stability at the end of an EMDR session and between sessions</a:t>
            </a:r>
          </a:p>
          <a:p>
            <a:pPr eaLnBrk="1" hangingPunct="1">
              <a:lnSpc>
                <a:spcPct val="150000"/>
              </a:lnSpc>
              <a:spcBef>
                <a:spcPct val="0"/>
              </a:spcBef>
              <a:buFontTx/>
              <a:buNone/>
            </a:pPr>
            <a:r>
              <a:rPr lang="en-US" altLang="en-US" sz="900" dirty="0">
                <a:latin typeface="Times New Roman" pitchFamily="18" charset="0"/>
                <a:cs typeface="Times New Roman" pitchFamily="18" charset="0"/>
              </a:rPr>
              <a:t>Phase 8: Reevaluation at the beginning of the session and it assess treatment effects</a:t>
            </a:r>
          </a:p>
          <a:p>
            <a:pPr eaLnBrk="1" hangingPunct="1">
              <a:lnSpc>
                <a:spcPct val="150000"/>
              </a:lnSpc>
              <a:spcBef>
                <a:spcPct val="0"/>
              </a:spcBef>
              <a:buFontTx/>
              <a:buNone/>
            </a:pPr>
            <a:r>
              <a:rPr lang="en-US" altLang="en-US" sz="800" i="1" dirty="0">
                <a:latin typeface="Times New Roman" pitchFamily="18" charset="0"/>
                <a:cs typeface="Times New Roman" pitchFamily="18" charset="0"/>
              </a:rPr>
              <a:t>Retrieved from </a:t>
            </a:r>
            <a:r>
              <a:rPr lang="en-US" altLang="en-US" sz="800" i="1" dirty="0" err="1">
                <a:latin typeface="Times New Roman" pitchFamily="18" charset="0"/>
                <a:cs typeface="Times New Roman" pitchFamily="18" charset="0"/>
              </a:rPr>
              <a:t>Papanikolopoulos</a:t>
            </a:r>
            <a:r>
              <a:rPr lang="en-US" altLang="en-US" sz="800" i="1" dirty="0">
                <a:latin typeface="Times New Roman" pitchFamily="18" charset="0"/>
                <a:cs typeface="Times New Roman" pitchFamily="18" charset="0"/>
              </a:rPr>
              <a:t> &amp; </a:t>
            </a:r>
            <a:r>
              <a:rPr lang="en-US" altLang="en-US" sz="800" i="1" dirty="0" err="1">
                <a:latin typeface="Times New Roman" pitchFamily="18" charset="0"/>
                <a:cs typeface="Times New Roman" pitchFamily="18" charset="0"/>
              </a:rPr>
              <a:t>Prattos-Spongalides</a:t>
            </a:r>
            <a:r>
              <a:rPr lang="en-US" altLang="en-US" sz="800" i="1" dirty="0">
                <a:latin typeface="Times New Roman" pitchFamily="18" charset="0"/>
                <a:cs typeface="Times New Roman" pitchFamily="18" charset="0"/>
              </a:rPr>
              <a:t> (2017)</a:t>
            </a:r>
          </a:p>
          <a:p>
            <a:pPr eaLnBrk="1" hangingPunct="1">
              <a:spcBef>
                <a:spcPct val="0"/>
              </a:spcBef>
              <a:buFontTx/>
              <a:buNone/>
            </a:pPr>
            <a:endParaRPr lang="en-US" altLang="en-US" sz="800" dirty="0">
              <a:latin typeface="Times New Roman" pitchFamily="18" charset="0"/>
              <a:cs typeface="Times New Roman" pitchFamily="18" charset="0"/>
            </a:endParaRPr>
          </a:p>
          <a:p>
            <a:pPr eaLnBrk="1" hangingPunct="1">
              <a:spcBef>
                <a:spcPct val="0"/>
              </a:spcBef>
              <a:buFontTx/>
              <a:buNone/>
            </a:pPr>
            <a:r>
              <a:rPr lang="en-US" altLang="en-US" sz="800" dirty="0">
                <a:latin typeface="Times New Roman" pitchFamily="18" charset="0"/>
                <a:cs typeface="Times New Roman" pitchFamily="18" charset="0"/>
              </a:rPr>
              <a:t>.</a:t>
            </a:r>
          </a:p>
          <a:p>
            <a:pPr eaLnBrk="1" hangingPunct="1">
              <a:spcBef>
                <a:spcPct val="0"/>
              </a:spcBef>
              <a:buFontTx/>
              <a:buNone/>
            </a:pPr>
            <a:endParaRPr lang="en-US" altLang="en-US" sz="800" dirty="0">
              <a:latin typeface="Times New Roman" pitchFamily="18" charset="0"/>
              <a:cs typeface="Times New Roman" pitchFamily="18" charset="0"/>
            </a:endParaRPr>
          </a:p>
        </p:txBody>
      </p:sp>
      <p:sp>
        <p:nvSpPr>
          <p:cNvPr id="3084" name="Text Box 15">
            <a:extLst>
              <a:ext uri="{FF2B5EF4-FFF2-40B4-BE49-F238E27FC236}">
                <a16:creationId xmlns:a16="http://schemas.microsoft.com/office/drawing/2014/main" id="{0939CCBA-3F56-474B-96FF-5334C0CF7FB6}"/>
              </a:ext>
            </a:extLst>
          </p:cNvPr>
          <p:cNvSpPr txBox="1">
            <a:spLocks noChangeArrowheads="1"/>
          </p:cNvSpPr>
          <p:nvPr/>
        </p:nvSpPr>
        <p:spPr bwMode="auto">
          <a:xfrm>
            <a:off x="3581400" y="3810000"/>
            <a:ext cx="3048000" cy="314199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63606" tIns="31803" rIns="63606" bIns="31803">
            <a:spAutoFit/>
          </a:bodyPr>
          <a:lstStyle>
            <a:lvl1pPr defTabSz="1035050">
              <a:spcBef>
                <a:spcPct val="20000"/>
              </a:spcBef>
              <a:buChar char="•"/>
              <a:defRPr sz="4400">
                <a:solidFill>
                  <a:schemeClr val="tx1"/>
                </a:solidFill>
                <a:latin typeface="Arial" panose="020B0604020202020204" pitchFamily="34" charset="0"/>
              </a:defRPr>
            </a:lvl1pPr>
            <a:lvl2pPr marL="742950" indent="-285750" defTabSz="1035050">
              <a:spcBef>
                <a:spcPct val="20000"/>
              </a:spcBef>
              <a:buChar char="–"/>
              <a:defRPr sz="3800">
                <a:solidFill>
                  <a:schemeClr val="tx1"/>
                </a:solidFill>
                <a:latin typeface="Arial" panose="020B0604020202020204" pitchFamily="34" charset="0"/>
              </a:defRPr>
            </a:lvl2pPr>
            <a:lvl3pPr marL="1143000" indent="-228600" defTabSz="1035050">
              <a:spcBef>
                <a:spcPct val="20000"/>
              </a:spcBef>
              <a:buChar char="•"/>
              <a:defRPr sz="3300">
                <a:solidFill>
                  <a:schemeClr val="tx1"/>
                </a:solidFill>
                <a:latin typeface="Arial" panose="020B0604020202020204" pitchFamily="34" charset="0"/>
              </a:defRPr>
            </a:lvl3pPr>
            <a:lvl4pPr marL="1600200" indent="-228600" defTabSz="1035050">
              <a:spcBef>
                <a:spcPct val="20000"/>
              </a:spcBef>
              <a:buChar char="–"/>
              <a:defRPr sz="2700">
                <a:solidFill>
                  <a:schemeClr val="tx1"/>
                </a:solidFill>
                <a:latin typeface="Arial" panose="020B0604020202020204" pitchFamily="34" charset="0"/>
              </a:defRPr>
            </a:lvl4pPr>
            <a:lvl5pPr marL="2057400" indent="-228600" defTabSz="1035050">
              <a:spcBef>
                <a:spcPct val="20000"/>
              </a:spcBef>
              <a:buChar char="»"/>
              <a:defRPr sz="2700">
                <a:solidFill>
                  <a:schemeClr val="tx1"/>
                </a:solidFill>
                <a:latin typeface="Arial" panose="020B0604020202020204" pitchFamily="34" charset="0"/>
              </a:defRPr>
            </a:lvl5pPr>
            <a:lvl6pPr marL="2514600" indent="-228600" defTabSz="1035050" eaLnBrk="0" fontAlgn="base" hangingPunct="0">
              <a:spcBef>
                <a:spcPct val="20000"/>
              </a:spcBef>
              <a:spcAft>
                <a:spcPct val="0"/>
              </a:spcAft>
              <a:buChar char="»"/>
              <a:defRPr sz="2700">
                <a:solidFill>
                  <a:schemeClr val="tx1"/>
                </a:solidFill>
                <a:latin typeface="Arial" panose="020B0604020202020204" pitchFamily="34" charset="0"/>
              </a:defRPr>
            </a:lvl6pPr>
            <a:lvl7pPr marL="2971800" indent="-228600" defTabSz="1035050" eaLnBrk="0" fontAlgn="base" hangingPunct="0">
              <a:spcBef>
                <a:spcPct val="20000"/>
              </a:spcBef>
              <a:spcAft>
                <a:spcPct val="0"/>
              </a:spcAft>
              <a:buChar char="»"/>
              <a:defRPr sz="2700">
                <a:solidFill>
                  <a:schemeClr val="tx1"/>
                </a:solidFill>
                <a:latin typeface="Arial" panose="020B0604020202020204" pitchFamily="34" charset="0"/>
              </a:defRPr>
            </a:lvl7pPr>
            <a:lvl8pPr marL="3429000" indent="-228600" defTabSz="1035050" eaLnBrk="0" fontAlgn="base" hangingPunct="0">
              <a:spcBef>
                <a:spcPct val="20000"/>
              </a:spcBef>
              <a:spcAft>
                <a:spcPct val="0"/>
              </a:spcAft>
              <a:buChar char="»"/>
              <a:defRPr sz="2700">
                <a:solidFill>
                  <a:schemeClr val="tx1"/>
                </a:solidFill>
                <a:latin typeface="Arial" panose="020B0604020202020204" pitchFamily="34" charset="0"/>
              </a:defRPr>
            </a:lvl8pPr>
            <a:lvl9pPr marL="3886200" indent="-228600" defTabSz="1035050" eaLnBrk="0" fontAlgn="base" hangingPunct="0">
              <a:spcBef>
                <a:spcPct val="20000"/>
              </a:spcBef>
              <a:spcAft>
                <a:spcPct val="0"/>
              </a:spcAft>
              <a:buChar char="»"/>
              <a:defRPr sz="2700">
                <a:solidFill>
                  <a:schemeClr val="tx1"/>
                </a:solidFill>
                <a:latin typeface="Arial" panose="020B0604020202020204" pitchFamily="34" charset="0"/>
              </a:defRPr>
            </a:lvl9pPr>
          </a:lstStyle>
          <a:p>
            <a:pPr eaLnBrk="1" hangingPunct="1">
              <a:spcBef>
                <a:spcPct val="0"/>
              </a:spcBef>
              <a:buFontTx/>
              <a:buNone/>
            </a:pPr>
            <a:endParaRPr lang="en-US" altLang="en-US" sz="1100" b="1" dirty="0">
              <a:solidFill>
                <a:srgbClr val="C00000"/>
              </a:solidFill>
            </a:endParaRPr>
          </a:p>
          <a:p>
            <a:pPr eaLnBrk="1" hangingPunct="1">
              <a:spcBef>
                <a:spcPct val="0"/>
              </a:spcBef>
              <a:buFontTx/>
              <a:buNone/>
            </a:pPr>
            <a:r>
              <a:rPr lang="en-US" altLang="en-US" sz="1100" b="1" dirty="0">
                <a:solidFill>
                  <a:srgbClr val="C00000"/>
                </a:solidFill>
                <a:latin typeface="Times New Roman" pitchFamily="18" charset="0"/>
                <a:cs typeface="Times New Roman" pitchFamily="18" charset="0"/>
              </a:rPr>
              <a:t>Evidence </a:t>
            </a:r>
          </a:p>
          <a:p>
            <a:pPr eaLnBrk="1" hangingPunct="1">
              <a:spcBef>
                <a:spcPct val="0"/>
              </a:spcBef>
              <a:buFontTx/>
              <a:buNone/>
            </a:pPr>
            <a:endParaRPr lang="en-US" altLang="en-US" sz="800" dirty="0">
              <a:latin typeface="Times New Roman" pitchFamily="18" charset="0"/>
              <a:cs typeface="Times New Roman" pitchFamily="18" charset="0"/>
            </a:endParaRPr>
          </a:p>
          <a:p>
            <a:pPr marL="171450" indent="-171450" eaLnBrk="1" hangingPunct="1">
              <a:spcBef>
                <a:spcPct val="0"/>
              </a:spcBef>
              <a:buNone/>
            </a:pPr>
            <a:r>
              <a:rPr lang="en-US" altLang="en-US" sz="900" dirty="0">
                <a:latin typeface="Times New Roman" pitchFamily="18" charset="0"/>
                <a:cs typeface="Times New Roman" pitchFamily="18" charset="0"/>
              </a:rPr>
              <a:t>Seven out of ten studies show that EMDR is more effective for patients suffering from emotional and physical trauma than other therapies (Shapiro, 2014)</a:t>
            </a:r>
          </a:p>
          <a:p>
            <a:pPr marL="171450" indent="-171450" eaLnBrk="1" hangingPunct="1">
              <a:spcBef>
                <a:spcPct val="0"/>
              </a:spcBef>
              <a:buNone/>
            </a:pPr>
            <a:endParaRPr lang="en-US" altLang="en-US" sz="900" dirty="0">
              <a:latin typeface="Times New Roman" pitchFamily="18" charset="0"/>
              <a:cs typeface="Times New Roman" pitchFamily="18" charset="0"/>
            </a:endParaRPr>
          </a:p>
          <a:p>
            <a:pPr marL="171450" indent="-171450" eaLnBrk="1" hangingPunct="1">
              <a:spcBef>
                <a:spcPct val="0"/>
              </a:spcBef>
              <a:buNone/>
            </a:pPr>
            <a:r>
              <a:rPr lang="en-US" altLang="en-US" sz="900" dirty="0">
                <a:latin typeface="Times New Roman" pitchFamily="18" charset="0"/>
                <a:cs typeface="Times New Roman" pitchFamily="18" charset="0"/>
              </a:rPr>
              <a:t>This treatment should only be performed by a trained and licensed specialist in EMDR (Corey, 2106) due to the ethical standard that involves patients being mentally vulnerable to the physical modality of this practice</a:t>
            </a:r>
          </a:p>
          <a:p>
            <a:pPr marL="171450" indent="-171450" eaLnBrk="1" hangingPunct="1">
              <a:spcBef>
                <a:spcPct val="0"/>
              </a:spcBef>
              <a:buNone/>
            </a:pPr>
            <a:endParaRPr lang="en-US" altLang="en-US" sz="900" dirty="0">
              <a:latin typeface="Times New Roman" pitchFamily="18" charset="0"/>
              <a:cs typeface="Times New Roman" pitchFamily="18" charset="0"/>
            </a:endParaRPr>
          </a:p>
          <a:p>
            <a:pPr marL="171450" indent="-171450" eaLnBrk="1" hangingPunct="1">
              <a:spcBef>
                <a:spcPct val="0"/>
              </a:spcBef>
              <a:buNone/>
            </a:pPr>
            <a:r>
              <a:rPr lang="en-US" altLang="en-US" sz="900" dirty="0">
                <a:latin typeface="Times New Roman" pitchFamily="18" charset="0"/>
                <a:cs typeface="Times New Roman" pitchFamily="18" charset="0"/>
              </a:rPr>
              <a:t>EMDR is best used in a treatment plan with four parts: education, defining and cultivating coping skills, processing trauma, and moving forward with a positive view of self (V.A., 2022)</a:t>
            </a:r>
          </a:p>
          <a:p>
            <a:pPr marL="171450" indent="-171450" eaLnBrk="1" hangingPunct="1">
              <a:spcBef>
                <a:spcPct val="0"/>
              </a:spcBef>
              <a:buNone/>
            </a:pPr>
            <a:endParaRPr lang="en-US" altLang="en-US" sz="900" dirty="0">
              <a:latin typeface="Times New Roman" pitchFamily="18" charset="0"/>
              <a:cs typeface="Times New Roman" pitchFamily="18" charset="0"/>
            </a:endParaRPr>
          </a:p>
          <a:p>
            <a:pPr marL="171450" indent="-171450" eaLnBrk="1" hangingPunct="1">
              <a:spcBef>
                <a:spcPct val="0"/>
              </a:spcBef>
              <a:buNone/>
            </a:pPr>
            <a:r>
              <a:rPr lang="en-US" altLang="en-US" sz="900" dirty="0">
                <a:latin typeface="Times New Roman" pitchFamily="18" charset="0"/>
                <a:cs typeface="Times New Roman" pitchFamily="18" charset="0"/>
              </a:rPr>
              <a:t>Most patients report improvements to symptoms and releasing of traumatic memories after only a few sessions (Shapiro, 2014)</a:t>
            </a:r>
          </a:p>
          <a:p>
            <a:pPr marL="171450" indent="-171450" eaLnBrk="1" hangingPunct="1">
              <a:spcBef>
                <a:spcPct val="0"/>
              </a:spcBef>
              <a:buNone/>
            </a:pPr>
            <a:endParaRPr lang="en-US" altLang="en-US" sz="900" dirty="0">
              <a:latin typeface="Times New Roman" pitchFamily="18" charset="0"/>
              <a:cs typeface="Times New Roman" pitchFamily="18" charset="0"/>
            </a:endParaRPr>
          </a:p>
          <a:p>
            <a:pPr marL="171450" indent="-171450" eaLnBrk="1" hangingPunct="1">
              <a:spcBef>
                <a:spcPct val="0"/>
              </a:spcBef>
              <a:buNone/>
            </a:pPr>
            <a:endParaRPr lang="en-US" altLang="en-US" sz="800" dirty="0"/>
          </a:p>
        </p:txBody>
      </p:sp>
      <p:pic>
        <p:nvPicPr>
          <p:cNvPr id="5" name="Picture 4">
            <a:extLst>
              <a:ext uri="{FF2B5EF4-FFF2-40B4-BE49-F238E27FC236}">
                <a16:creationId xmlns:a16="http://schemas.microsoft.com/office/drawing/2014/main" id="{3BA2A477-3E10-964A-B38D-B62AD32A10D2}"/>
              </a:ext>
            </a:extLst>
          </p:cNvPr>
          <p:cNvPicPr>
            <a:picLocks noChangeAspect="1"/>
          </p:cNvPicPr>
          <p:nvPr/>
        </p:nvPicPr>
        <p:blipFill>
          <a:blip r:embed="rId3"/>
          <a:stretch>
            <a:fillRect/>
          </a:stretch>
        </p:blipFill>
        <p:spPr>
          <a:xfrm>
            <a:off x="339725" y="348827"/>
            <a:ext cx="1752600" cy="1019369"/>
          </a:xfrm>
          <a:prstGeom prst="rect">
            <a:avLst/>
          </a:prstGeom>
        </p:spPr>
      </p:pic>
      <p:pic>
        <p:nvPicPr>
          <p:cNvPr id="1034" name="Picture 10">
            <a:extLst>
              <a:ext uri="{FF2B5EF4-FFF2-40B4-BE49-F238E27FC236}">
                <a16:creationId xmlns:a16="http://schemas.microsoft.com/office/drawing/2014/main" id="{314379FE-D4A2-CF86-D5A4-48A8E1D65820}"/>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217140" y="6508406"/>
            <a:ext cx="1722473" cy="1480473"/>
          </a:xfrm>
          <a:prstGeom prst="rect">
            <a:avLst/>
          </a:prstGeom>
          <a:noFill/>
          <a:extLst>
            <a:ext uri="{909E8E84-426E-40DD-AFC4-6F175D3DCCD1}">
              <a14:hiddenFill xmlns:a14="http://schemas.microsoft.com/office/drawing/2010/main">
                <a:solidFill>
                  <a:srgbClr val="FFFFFF"/>
                </a:solidFill>
              </a14:hiddenFill>
            </a:ext>
          </a:extLst>
        </p:spPr>
      </p:pic>
      <p:pic>
        <p:nvPicPr>
          <p:cNvPr id="1036" name="Picture 12">
            <a:extLst>
              <a:ext uri="{FF2B5EF4-FFF2-40B4-BE49-F238E27FC236}">
                <a16:creationId xmlns:a16="http://schemas.microsoft.com/office/drawing/2014/main" id="{FF81E16C-F64A-9932-5162-FBA964E579E8}"/>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115024" y="1555885"/>
            <a:ext cx="2644212" cy="2558915"/>
          </a:xfrm>
          <a:prstGeom prst="rect">
            <a:avLst/>
          </a:prstGeom>
          <a:noFill/>
          <a:extLst>
            <a:ext uri="{909E8E84-426E-40DD-AFC4-6F175D3DCCD1}">
              <a14:hiddenFill xmlns:a14="http://schemas.microsoft.com/office/drawing/2010/main">
                <a:solidFill>
                  <a:srgbClr val="FFFFFF"/>
                </a:solidFill>
              </a14:hiddenFill>
            </a:ext>
          </a:extLst>
        </p:spPr>
      </p:pic>
      <p:pic>
        <p:nvPicPr>
          <p:cNvPr id="1040" name="Picture 16">
            <a:extLst>
              <a:ext uri="{FF2B5EF4-FFF2-40B4-BE49-F238E27FC236}">
                <a16:creationId xmlns:a16="http://schemas.microsoft.com/office/drawing/2014/main" id="{2A58FB31-2CE0-9086-BD71-F0A8CB97633A}"/>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2518683" y="321425"/>
            <a:ext cx="582312" cy="777416"/>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419100" y="381000"/>
            <a:ext cx="12877800" cy="9202519"/>
          </a:xfrm>
          <a:prstGeom prst="rect">
            <a:avLst/>
          </a:prstGeom>
        </p:spPr>
        <p:txBody>
          <a:bodyPr wrap="square">
            <a:spAutoFit/>
          </a:bodyPr>
          <a:lstStyle/>
          <a:p>
            <a:pPr algn="ctr" eaLnBrk="1" hangingPunct="1"/>
            <a:r>
              <a:rPr lang="en-US" altLang="en-US" sz="1800" b="1" dirty="0">
                <a:solidFill>
                  <a:srgbClr val="C00000"/>
                </a:solidFill>
                <a:latin typeface="Times New Roman" pitchFamily="18" charset="0"/>
                <a:cs typeface="Times New Roman" pitchFamily="18" charset="0"/>
              </a:rPr>
              <a:t>References</a:t>
            </a:r>
          </a:p>
          <a:p>
            <a:pPr marL="457200" indent="-457200">
              <a:buNone/>
            </a:pPr>
            <a:endParaRPr lang="en-US" sz="1400" dirty="0">
              <a:latin typeface="Times New Roman" panose="02020603050405020304" pitchFamily="18" charset="0"/>
              <a:cs typeface="Times New Roman" pitchFamily="18" charset="0"/>
            </a:endParaRPr>
          </a:p>
          <a:p>
            <a:pPr marL="457200" indent="-457200">
              <a:buNone/>
            </a:pPr>
            <a:r>
              <a:rPr lang="en-US" sz="1400" dirty="0">
                <a:latin typeface="Times New Roman" panose="02020603050405020304" pitchFamily="18" charset="0"/>
                <a:cs typeface="Times New Roman" pitchFamily="18" charset="0"/>
              </a:rPr>
              <a:t>Archer, A. (2017). EMDR theory and trauma: The strange, the familiar, and the forgotten. </a:t>
            </a:r>
            <a:r>
              <a:rPr lang="en-US" sz="1400" i="1" dirty="0">
                <a:latin typeface="Times New Roman" panose="02020603050405020304" pitchFamily="18" charset="0"/>
                <a:cs typeface="Times New Roman" pitchFamily="18" charset="0"/>
              </a:rPr>
              <a:t>Good Therapy. </a:t>
            </a:r>
            <a:r>
              <a:rPr lang="en-US" sz="1400" dirty="0">
                <a:latin typeface="Times New Roman" panose="02020603050405020304" pitchFamily="18" charset="0"/>
                <a:cs typeface="Times New Roman" pitchFamily="18" charset="0"/>
              </a:rPr>
              <a:t>https://</a:t>
            </a:r>
            <a:r>
              <a:rPr lang="en-US" sz="1400" dirty="0" err="1">
                <a:latin typeface="Times New Roman" panose="02020603050405020304" pitchFamily="18" charset="0"/>
                <a:cs typeface="Times New Roman" pitchFamily="18" charset="0"/>
              </a:rPr>
              <a:t>www.goodtherapy.org</a:t>
            </a:r>
            <a:r>
              <a:rPr lang="en-US" sz="1400" dirty="0">
                <a:latin typeface="Times New Roman" panose="02020603050405020304" pitchFamily="18" charset="0"/>
                <a:cs typeface="Times New Roman" pitchFamily="18" charset="0"/>
              </a:rPr>
              <a:t>/blog/emdr-theory-trauma-strange-familiar-forgotten-0608174#:~:text=EMDR%20was%20founded%20by%20 Francine,to%20side)%20 lessened%20her%20 distress.</a:t>
            </a:r>
          </a:p>
          <a:p>
            <a:pPr marL="457200" indent="-457200">
              <a:buNone/>
            </a:pPr>
            <a:endParaRPr lang="en-US" sz="1400" dirty="0">
              <a:latin typeface="Times New Roman" panose="02020603050405020304" pitchFamily="18" charset="0"/>
              <a:cs typeface="Times New Roman" pitchFamily="18" charset="0"/>
            </a:endParaRPr>
          </a:p>
          <a:p>
            <a:pPr marL="457200" indent="-457200">
              <a:buNone/>
            </a:pPr>
            <a:r>
              <a:rPr lang="en-US" sz="1400" dirty="0">
                <a:latin typeface="Times New Roman" panose="02020603050405020304" pitchFamily="18" charset="0"/>
                <a:cs typeface="Times New Roman" pitchFamily="18" charset="0"/>
              </a:rPr>
              <a:t>Born J., Rasch B., &amp; </a:t>
            </a:r>
            <a:r>
              <a:rPr lang="en-US" sz="1400" dirty="0" err="1">
                <a:latin typeface="Times New Roman" panose="02020603050405020304" pitchFamily="18" charset="0"/>
                <a:cs typeface="Times New Roman" pitchFamily="18" charset="0"/>
              </a:rPr>
              <a:t>Gais</a:t>
            </a:r>
            <a:r>
              <a:rPr lang="en-US" sz="1400" dirty="0">
                <a:latin typeface="Times New Roman" panose="02020603050405020304" pitchFamily="18" charset="0"/>
                <a:cs typeface="Times New Roman" pitchFamily="18" charset="0"/>
              </a:rPr>
              <a:t> S. (2013). Guidelines for the Management of Conditions Specifically Related to Stress</a:t>
            </a:r>
            <a:r>
              <a:rPr lang="en-US" sz="1400" i="1" dirty="0">
                <a:latin typeface="Times New Roman" panose="02020603050405020304" pitchFamily="18" charset="0"/>
                <a:cs typeface="Times New Roman" pitchFamily="18" charset="0"/>
              </a:rPr>
              <a:t>. Geneva: World Health Organization.</a:t>
            </a:r>
          </a:p>
          <a:p>
            <a:pPr marL="457200" indent="-457200">
              <a:buNone/>
            </a:pPr>
            <a:endParaRPr lang="en-US" sz="1400" i="1" dirty="0">
              <a:latin typeface="Times New Roman" panose="02020603050405020304" pitchFamily="18" charset="0"/>
              <a:cs typeface="Times New Roman" pitchFamily="18" charset="0"/>
            </a:endParaRPr>
          </a:p>
          <a:p>
            <a:pPr marL="457200" indent="-457200">
              <a:buNone/>
            </a:pPr>
            <a:r>
              <a:rPr lang="en-US" sz="1400" dirty="0">
                <a:latin typeface="Times New Roman" panose="02020603050405020304" pitchFamily="18" charset="0"/>
                <a:cs typeface="Times New Roman" pitchFamily="18" charset="0"/>
              </a:rPr>
              <a:t>Corey, G. (2016). Theory and practice of counseling and psychotherapy (10th ed.). Boston, MA: Cengage</a:t>
            </a:r>
          </a:p>
          <a:p>
            <a:pPr marL="457200" indent="-457200">
              <a:buNone/>
            </a:pPr>
            <a:endParaRPr lang="en-US" sz="1400" dirty="0">
              <a:latin typeface="Times New Roman" panose="02020603050405020304" pitchFamily="18" charset="0"/>
              <a:cs typeface="Times New Roman" pitchFamily="18" charset="0"/>
            </a:endParaRPr>
          </a:p>
          <a:p>
            <a:pPr marL="457200" indent="-457200">
              <a:buNone/>
            </a:pPr>
            <a:r>
              <a:rPr lang="en-US" sz="1400" dirty="0">
                <a:latin typeface="Times New Roman" panose="02020603050405020304" pitchFamily="18" charset="0"/>
                <a:cs typeface="Times New Roman" pitchFamily="18" charset="0"/>
              </a:rPr>
              <a:t>Doman, D. (2020). How does EMDR work? A neuroscience explanation. </a:t>
            </a:r>
            <a:r>
              <a:rPr lang="en-US" sz="1400" i="1" dirty="0">
                <a:latin typeface="Times New Roman" panose="02020603050405020304" pitchFamily="18" charset="0"/>
                <a:cs typeface="Times New Roman" pitchFamily="18" charset="0"/>
              </a:rPr>
              <a:t>EMDR Therapy Sydney Clinical Psychologist</a:t>
            </a:r>
            <a:r>
              <a:rPr lang="en-US" sz="1400" dirty="0">
                <a:latin typeface="Times New Roman" panose="02020603050405020304" pitchFamily="18" charset="0"/>
                <a:cs typeface="Times New Roman" pitchFamily="18" charset="0"/>
              </a:rPr>
              <a:t>. https://</a:t>
            </a:r>
            <a:r>
              <a:rPr lang="en-US" sz="1400" dirty="0" err="1">
                <a:latin typeface="Times New Roman" panose="02020603050405020304" pitchFamily="18" charset="0"/>
                <a:cs typeface="Times New Roman" pitchFamily="18" charset="0"/>
              </a:rPr>
              <a:t>mysydneypsychologist.com.au</a:t>
            </a:r>
            <a:r>
              <a:rPr lang="en-US" sz="1400" dirty="0">
                <a:latin typeface="Times New Roman" panose="02020603050405020304" pitchFamily="18" charset="0"/>
                <a:cs typeface="Times New Roman" pitchFamily="18" charset="0"/>
              </a:rPr>
              <a:t>/how-does-</a:t>
            </a:r>
            <a:r>
              <a:rPr lang="en-US" sz="1400" dirty="0" err="1">
                <a:latin typeface="Times New Roman" panose="02020603050405020304" pitchFamily="18" charset="0"/>
                <a:cs typeface="Times New Roman" pitchFamily="18" charset="0"/>
              </a:rPr>
              <a:t>emdr</a:t>
            </a:r>
            <a:r>
              <a:rPr lang="en-US" sz="1400" dirty="0">
                <a:latin typeface="Times New Roman" panose="02020603050405020304" pitchFamily="18" charset="0"/>
                <a:cs typeface="Times New Roman" pitchFamily="18" charset="0"/>
              </a:rPr>
              <a:t>-work-a-neuroscience-explanation</a:t>
            </a:r>
          </a:p>
          <a:p>
            <a:pPr marL="457200" indent="-457200">
              <a:buNone/>
            </a:pPr>
            <a:endParaRPr lang="en-US" sz="1400" dirty="0">
              <a:latin typeface="Times New Roman" panose="02020603050405020304" pitchFamily="18" charset="0"/>
              <a:cs typeface="Times New Roman" pitchFamily="18" charset="0"/>
            </a:endParaRPr>
          </a:p>
          <a:p>
            <a:pPr marL="457200" indent="-457200">
              <a:buNone/>
            </a:pPr>
            <a:r>
              <a:rPr lang="en-US" sz="1400" dirty="0" err="1">
                <a:latin typeface="Times New Roman" panose="02020603050405020304" pitchFamily="18" charset="0"/>
                <a:cs typeface="Times New Roman" pitchFamily="18" charset="0"/>
              </a:rPr>
              <a:t>Hase</a:t>
            </a:r>
            <a:r>
              <a:rPr lang="en-US" sz="1400" dirty="0">
                <a:latin typeface="Times New Roman" panose="02020603050405020304" pitchFamily="18" charset="0"/>
                <a:cs typeface="Times New Roman" pitchFamily="18" charset="0"/>
              </a:rPr>
              <a:t>, M. (2021) The Structure of EMDR Therapy: A Guide for the Therapist. </a:t>
            </a:r>
            <a:r>
              <a:rPr lang="en-US" sz="1400" i="1" dirty="0">
                <a:latin typeface="Times New Roman" panose="02020603050405020304" pitchFamily="18" charset="0"/>
                <a:cs typeface="Times New Roman" pitchFamily="18" charset="0"/>
              </a:rPr>
              <a:t>Frontier Psychology. </a:t>
            </a:r>
            <a:r>
              <a:rPr lang="en-US" sz="1400" dirty="0">
                <a:latin typeface="Times New Roman" panose="02020603050405020304" pitchFamily="18" charset="0"/>
                <a:cs typeface="Times New Roman" pitchFamily="18" charset="0"/>
              </a:rPr>
              <a:t>12:660753. </a:t>
            </a:r>
            <a:r>
              <a:rPr lang="en-US" sz="1400" dirty="0" err="1">
                <a:latin typeface="Times New Roman" panose="02020603050405020304" pitchFamily="18" charset="0"/>
                <a:cs typeface="Times New Roman" pitchFamily="18" charset="0"/>
              </a:rPr>
              <a:t>doi</a:t>
            </a:r>
            <a:r>
              <a:rPr lang="en-US" sz="1400" dirty="0">
                <a:latin typeface="Times New Roman" panose="02020603050405020304" pitchFamily="18" charset="0"/>
                <a:cs typeface="Times New Roman" pitchFamily="18" charset="0"/>
              </a:rPr>
              <a:t>: 10.3389/fpsyg.2021.660753</a:t>
            </a:r>
          </a:p>
          <a:p>
            <a:pPr marL="457200" indent="-457200">
              <a:buNone/>
            </a:pPr>
            <a:endParaRPr lang="en-US" sz="1400" dirty="0">
              <a:latin typeface="Times New Roman" panose="02020603050405020304" pitchFamily="18" charset="0"/>
              <a:cs typeface="Times New Roman" pitchFamily="18" charset="0"/>
            </a:endParaRPr>
          </a:p>
          <a:p>
            <a:pPr marL="457200" indent="-457200">
              <a:buNone/>
            </a:pPr>
            <a:r>
              <a:rPr lang="en-US" sz="1400" dirty="0">
                <a:latin typeface="Times New Roman" panose="02020603050405020304" pitchFamily="18" charset="0"/>
                <a:cs typeface="Times New Roman" pitchFamily="18" charset="0"/>
              </a:rPr>
              <a:t>Landin-Romero, R., Moreno-Alcazar, A., Pagani, M., &amp; Amann, B. L. (2018). How does eye movement desensitization and reprocessing therapy work? A systematic review on suggested mechanisms of action. </a:t>
            </a:r>
            <a:r>
              <a:rPr lang="en-US" sz="1400" i="1" dirty="0">
                <a:latin typeface="Times New Roman" panose="02020603050405020304" pitchFamily="18" charset="0"/>
                <a:cs typeface="Times New Roman" pitchFamily="18" charset="0"/>
              </a:rPr>
              <a:t>Frontiers in Psychology, </a:t>
            </a:r>
            <a:r>
              <a:rPr lang="en-US" sz="1400" dirty="0">
                <a:latin typeface="Times New Roman" panose="02020603050405020304" pitchFamily="18" charset="0"/>
                <a:cs typeface="Times New Roman" pitchFamily="18" charset="0"/>
              </a:rPr>
              <a:t>9, 1395. https://</a:t>
            </a:r>
            <a:r>
              <a:rPr lang="en-US" sz="1400" dirty="0" err="1">
                <a:latin typeface="Times New Roman" panose="02020603050405020304" pitchFamily="18" charset="0"/>
                <a:cs typeface="Times New Roman" pitchFamily="18" charset="0"/>
              </a:rPr>
              <a:t>doi.org</a:t>
            </a:r>
            <a:r>
              <a:rPr lang="en-US" sz="1400" dirty="0">
                <a:latin typeface="Times New Roman" panose="02020603050405020304" pitchFamily="18" charset="0"/>
                <a:cs typeface="Times New Roman" pitchFamily="18" charset="0"/>
              </a:rPr>
              <a:t>/10.3389/fpsyg.2018.01395</a:t>
            </a:r>
          </a:p>
          <a:p>
            <a:pPr marL="457200" indent="-457200">
              <a:buNone/>
            </a:pPr>
            <a:endParaRPr lang="en-US" sz="1400" dirty="0">
              <a:latin typeface="Times New Roman" panose="02020603050405020304" pitchFamily="18" charset="0"/>
              <a:cs typeface="Times New Roman" pitchFamily="18" charset="0"/>
            </a:endParaRPr>
          </a:p>
          <a:p>
            <a:pPr marL="457200" indent="-457200">
              <a:buNone/>
            </a:pPr>
            <a:r>
              <a:rPr lang="en-US" sz="1400" dirty="0">
                <a:latin typeface="Times New Roman" panose="02020603050405020304" pitchFamily="18" charset="0"/>
                <a:cs typeface="Times New Roman" pitchFamily="18" charset="0"/>
              </a:rPr>
              <a:t>Norcross, J. C., &amp; Lambert, M. J. (2011). Evidence-based therapy relationships. Psychotherapy Relationships that Work: </a:t>
            </a:r>
            <a:r>
              <a:rPr lang="en-US" sz="1400" i="1" dirty="0">
                <a:latin typeface="Times New Roman" panose="02020603050405020304" pitchFamily="18" charset="0"/>
                <a:cs typeface="Times New Roman" pitchFamily="18" charset="0"/>
              </a:rPr>
              <a:t>Evidence-Based Responsiveness</a:t>
            </a:r>
            <a:r>
              <a:rPr lang="en-US" sz="1400" dirty="0">
                <a:latin typeface="Times New Roman" panose="02020603050405020304" pitchFamily="18" charset="0"/>
                <a:cs typeface="Times New Roman" pitchFamily="18" charset="0"/>
              </a:rPr>
              <a:t>, 3, 21.  10.1093/</a:t>
            </a:r>
            <a:r>
              <a:rPr lang="en-US" sz="1400" dirty="0" err="1">
                <a:latin typeface="Times New Roman" panose="02020603050405020304" pitchFamily="18" charset="0"/>
                <a:cs typeface="Times New Roman" pitchFamily="18" charset="0"/>
              </a:rPr>
              <a:t>acprof:oso</a:t>
            </a:r>
            <a:r>
              <a:rPr lang="en-US" sz="1400" dirty="0">
                <a:latin typeface="Times New Roman" panose="02020603050405020304" pitchFamily="18" charset="0"/>
                <a:cs typeface="Times New Roman" pitchFamily="18" charset="0"/>
              </a:rPr>
              <a:t>/9780199737208.003.0001</a:t>
            </a:r>
          </a:p>
          <a:p>
            <a:pPr marL="457200" indent="-457200">
              <a:buNone/>
            </a:pPr>
            <a:endParaRPr lang="en-US" sz="1400" dirty="0">
              <a:latin typeface="Times New Roman" panose="02020603050405020304" pitchFamily="18" charset="0"/>
              <a:cs typeface="Times New Roman" pitchFamily="18" charset="0"/>
            </a:endParaRPr>
          </a:p>
          <a:p>
            <a:pPr marL="457200" indent="-457200">
              <a:buNone/>
            </a:pPr>
            <a:r>
              <a:rPr lang="en-US" sz="1400" dirty="0" err="1">
                <a:latin typeface="Times New Roman" panose="02020603050405020304" pitchFamily="18" charset="0"/>
                <a:cs typeface="Times New Roman" pitchFamily="18" charset="0"/>
              </a:rPr>
              <a:t>Papanikolopoulos</a:t>
            </a:r>
            <a:r>
              <a:rPr lang="en-US" sz="1400" dirty="0">
                <a:latin typeface="Times New Roman" panose="02020603050405020304" pitchFamily="18" charset="0"/>
                <a:cs typeface="Times New Roman" pitchFamily="18" charset="0"/>
              </a:rPr>
              <a:t>, P., &amp; </a:t>
            </a:r>
            <a:r>
              <a:rPr lang="en-US" sz="1400" dirty="0" err="1">
                <a:latin typeface="Times New Roman" panose="02020603050405020304" pitchFamily="18" charset="0"/>
                <a:cs typeface="Times New Roman" pitchFamily="18" charset="0"/>
              </a:rPr>
              <a:t>Prattos-Spongalides</a:t>
            </a:r>
            <a:r>
              <a:rPr lang="en-US" sz="1400" dirty="0">
                <a:latin typeface="Times New Roman" panose="02020603050405020304" pitchFamily="18" charset="0"/>
                <a:cs typeface="Times New Roman" pitchFamily="18" charset="0"/>
              </a:rPr>
              <a:t>, T. A. (2017). E.M.D.R therapy and the theory of structural dissociation of the personality in severe interpersonal trauma of young adolescents. </a:t>
            </a:r>
            <a:r>
              <a:rPr lang="en-US" sz="1400" i="1" dirty="0">
                <a:latin typeface="Times New Roman" panose="02020603050405020304" pitchFamily="18" charset="0"/>
                <a:cs typeface="Times New Roman" pitchFamily="18" charset="0"/>
              </a:rPr>
              <a:t>European Journal of Psycho-Traumatology</a:t>
            </a:r>
            <a:r>
              <a:rPr lang="en-US" sz="1400" dirty="0">
                <a:latin typeface="Times New Roman" panose="02020603050405020304" pitchFamily="18" charset="0"/>
                <a:cs typeface="Times New Roman" pitchFamily="18" charset="0"/>
              </a:rPr>
              <a:t>, 8(4), 1351207. https://</a:t>
            </a:r>
            <a:r>
              <a:rPr lang="en-US" sz="1400" dirty="0" err="1">
                <a:latin typeface="Times New Roman" panose="02020603050405020304" pitchFamily="18" charset="0"/>
                <a:cs typeface="Times New Roman" pitchFamily="18" charset="0"/>
              </a:rPr>
              <a:t>doi.org</a:t>
            </a:r>
            <a:r>
              <a:rPr lang="en-US" sz="1400" dirty="0">
                <a:latin typeface="Times New Roman" panose="02020603050405020304" pitchFamily="18" charset="0"/>
                <a:cs typeface="Times New Roman" pitchFamily="18" charset="0"/>
              </a:rPr>
              <a:t>/10.1080/20008198.2017.1351207</a:t>
            </a:r>
          </a:p>
          <a:p>
            <a:pPr marL="457200" indent="-457200">
              <a:buNone/>
            </a:pPr>
            <a:endParaRPr lang="en-US" sz="1400" dirty="0">
              <a:latin typeface="Times New Roman" panose="02020603050405020304" pitchFamily="18" charset="0"/>
              <a:cs typeface="Times New Roman" pitchFamily="18" charset="0"/>
            </a:endParaRPr>
          </a:p>
          <a:p>
            <a:pPr marL="457200" indent="-457200">
              <a:buNone/>
            </a:pPr>
            <a:r>
              <a:rPr lang="en-US" sz="1400" dirty="0">
                <a:latin typeface="Times New Roman" panose="02020603050405020304" pitchFamily="18" charset="0"/>
                <a:cs typeface="Times New Roman" pitchFamily="18" charset="0"/>
              </a:rPr>
              <a:t>Shapiro, F. (2014). The role of eye movement desensitization and reprocessing (EMDR) therapy in medicine: Addressing the psychological and physical symptoms stemming from adverse life experiences. </a:t>
            </a:r>
            <a:r>
              <a:rPr lang="en-US" sz="1400" i="1" dirty="0">
                <a:latin typeface="Times New Roman" panose="02020603050405020304" pitchFamily="18" charset="0"/>
                <a:cs typeface="Times New Roman" pitchFamily="18" charset="0"/>
              </a:rPr>
              <a:t>The Permanente Journal, </a:t>
            </a:r>
            <a:r>
              <a:rPr lang="en-US" sz="1400" dirty="0">
                <a:latin typeface="Times New Roman" panose="02020603050405020304" pitchFamily="18" charset="0"/>
                <a:cs typeface="Times New Roman" pitchFamily="18" charset="0"/>
              </a:rPr>
              <a:t>18(1), 71–77. https://</a:t>
            </a:r>
            <a:r>
              <a:rPr lang="en-US" sz="1400" dirty="0" err="1">
                <a:latin typeface="Times New Roman" panose="02020603050405020304" pitchFamily="18" charset="0"/>
                <a:cs typeface="Times New Roman" pitchFamily="18" charset="0"/>
              </a:rPr>
              <a:t>doi.org</a:t>
            </a:r>
            <a:r>
              <a:rPr lang="en-US" sz="1400" dirty="0">
                <a:latin typeface="Times New Roman" panose="02020603050405020304" pitchFamily="18" charset="0"/>
                <a:cs typeface="Times New Roman" pitchFamily="18" charset="0"/>
              </a:rPr>
              <a:t>/10.7812/TPP/13-098</a:t>
            </a:r>
          </a:p>
          <a:p>
            <a:pPr marL="457200" indent="-457200">
              <a:buNone/>
            </a:pPr>
            <a:endParaRPr lang="en-US" sz="1400" dirty="0">
              <a:latin typeface="Times New Roman" panose="02020603050405020304" pitchFamily="18" charset="0"/>
              <a:cs typeface="Times New Roman" pitchFamily="18" charset="0"/>
            </a:endParaRPr>
          </a:p>
          <a:p>
            <a:pPr marL="457200" indent="-457200">
              <a:buNone/>
            </a:pPr>
            <a:r>
              <a:rPr lang="en-US" sz="1400" dirty="0">
                <a:latin typeface="Times New Roman" panose="02020603050405020304" pitchFamily="18" charset="0"/>
                <a:cs typeface="Times New Roman" pitchFamily="18" charset="0"/>
              </a:rPr>
              <a:t>Swift, J. K., Callahan, J. L., Cooper, M., &amp; Parkin, S. (2011). The impact of accommodating client preference in psychotherapy: A meta-analysis. </a:t>
            </a:r>
            <a:r>
              <a:rPr lang="en-US" sz="1400" i="1" dirty="0">
                <a:latin typeface="Times New Roman" panose="02020603050405020304" pitchFamily="18" charset="0"/>
                <a:cs typeface="Times New Roman" pitchFamily="18" charset="0"/>
              </a:rPr>
              <a:t>Journal of Clinical Psychology, </a:t>
            </a:r>
            <a:r>
              <a:rPr lang="en-US" sz="1400" dirty="0">
                <a:latin typeface="Times New Roman" panose="02020603050405020304" pitchFamily="18" charset="0"/>
                <a:cs typeface="Times New Roman" pitchFamily="18" charset="0"/>
              </a:rPr>
              <a:t>74, 1924–1937. </a:t>
            </a:r>
            <a:r>
              <a:rPr lang="en-US" sz="1400" dirty="0" err="1">
                <a:latin typeface="Times New Roman" panose="02020603050405020304" pitchFamily="18" charset="0"/>
                <a:cs typeface="Times New Roman" pitchFamily="18" charset="0"/>
              </a:rPr>
              <a:t>doi</a:t>
            </a:r>
            <a:r>
              <a:rPr lang="en-US" sz="1400" dirty="0">
                <a:latin typeface="Times New Roman" panose="02020603050405020304" pitchFamily="18" charset="0"/>
                <a:cs typeface="Times New Roman" pitchFamily="18" charset="0"/>
              </a:rPr>
              <a:t>: 10.1002/jclp.22680</a:t>
            </a:r>
          </a:p>
          <a:p>
            <a:pPr marL="457200" indent="-457200">
              <a:buNone/>
            </a:pPr>
            <a:endParaRPr lang="en-US" sz="1400" dirty="0">
              <a:latin typeface="Times New Roman" panose="02020603050405020304" pitchFamily="18" charset="0"/>
              <a:cs typeface="Times New Roman" pitchFamily="18" charset="0"/>
            </a:endParaRPr>
          </a:p>
          <a:p>
            <a:pPr marL="457200" indent="-457200">
              <a:buNone/>
            </a:pPr>
            <a:r>
              <a:rPr lang="en-US" sz="1400" dirty="0" err="1">
                <a:latin typeface="Times New Roman" panose="02020603050405020304" pitchFamily="18" charset="0"/>
                <a:cs typeface="Times New Roman" pitchFamily="18" charset="0"/>
              </a:rPr>
              <a:t>Valiente</a:t>
            </a:r>
            <a:r>
              <a:rPr lang="en-US" sz="1400" dirty="0">
                <a:latin typeface="Times New Roman" panose="02020603050405020304" pitchFamily="18" charset="0"/>
                <a:cs typeface="Times New Roman" pitchFamily="18" charset="0"/>
              </a:rPr>
              <a:t>-Gómez, A., Moreno-</a:t>
            </a:r>
            <a:r>
              <a:rPr lang="en-US" sz="1400" dirty="0" err="1">
                <a:latin typeface="Times New Roman" panose="02020603050405020304" pitchFamily="18" charset="0"/>
                <a:cs typeface="Times New Roman" pitchFamily="18" charset="0"/>
              </a:rPr>
              <a:t>Alcázar</a:t>
            </a:r>
            <a:r>
              <a:rPr lang="en-US" sz="1400" dirty="0">
                <a:latin typeface="Times New Roman" panose="02020603050405020304" pitchFamily="18" charset="0"/>
                <a:cs typeface="Times New Roman" pitchFamily="18" charset="0"/>
              </a:rPr>
              <a:t>, A., Treen, D., </a:t>
            </a:r>
            <a:r>
              <a:rPr lang="en-US" sz="1400" dirty="0" err="1">
                <a:latin typeface="Times New Roman" panose="02020603050405020304" pitchFamily="18" charset="0"/>
                <a:cs typeface="Times New Roman" pitchFamily="18" charset="0"/>
              </a:rPr>
              <a:t>Cedrón</a:t>
            </a:r>
            <a:r>
              <a:rPr lang="en-US" sz="1400" dirty="0">
                <a:latin typeface="Times New Roman" panose="02020603050405020304" pitchFamily="18" charset="0"/>
                <a:cs typeface="Times New Roman" pitchFamily="18" charset="0"/>
              </a:rPr>
              <a:t>, C., Colom, F., Pérez, V., &amp; Amann, B. L. (2017). EMDR beyond PTSD: A systematic literature review</a:t>
            </a:r>
            <a:r>
              <a:rPr lang="en-US" sz="1400" i="1" dirty="0">
                <a:latin typeface="Times New Roman" panose="02020603050405020304" pitchFamily="18" charset="0"/>
                <a:cs typeface="Times New Roman" pitchFamily="18" charset="0"/>
              </a:rPr>
              <a:t>. Frontiers in Psychology,</a:t>
            </a:r>
            <a:r>
              <a:rPr lang="en-US" sz="1400" dirty="0">
                <a:latin typeface="Times New Roman" panose="02020603050405020304" pitchFamily="18" charset="0"/>
                <a:cs typeface="Times New Roman" pitchFamily="18" charset="0"/>
              </a:rPr>
              <a:t> 8, 1668. https://</a:t>
            </a:r>
            <a:r>
              <a:rPr lang="en-US" sz="1400" dirty="0" err="1">
                <a:latin typeface="Times New Roman" panose="02020603050405020304" pitchFamily="18" charset="0"/>
                <a:cs typeface="Times New Roman" pitchFamily="18" charset="0"/>
              </a:rPr>
              <a:t>doi.org</a:t>
            </a:r>
            <a:r>
              <a:rPr lang="en-US" sz="1400" dirty="0">
                <a:latin typeface="Times New Roman" panose="02020603050405020304" pitchFamily="18" charset="0"/>
                <a:cs typeface="Times New Roman" pitchFamily="18" charset="0"/>
              </a:rPr>
              <a:t>/10.3389/fpsyg.2017.01668</a:t>
            </a:r>
          </a:p>
          <a:p>
            <a:pPr marL="457200" indent="-457200">
              <a:buNone/>
            </a:pPr>
            <a:endParaRPr lang="en-US" sz="1400" dirty="0">
              <a:latin typeface="Times New Roman" panose="02020603050405020304" pitchFamily="18" charset="0"/>
              <a:cs typeface="Times New Roman" pitchFamily="18" charset="0"/>
            </a:endParaRPr>
          </a:p>
          <a:p>
            <a:pPr marL="457200" indent="-457200">
              <a:buNone/>
            </a:pPr>
            <a:r>
              <a:rPr lang="en-US" sz="1400" dirty="0">
                <a:latin typeface="Times New Roman" panose="02020603050405020304" pitchFamily="18" charset="0"/>
                <a:cs typeface="Times New Roman" pitchFamily="18" charset="0"/>
              </a:rPr>
              <a:t>Veterans Affairs, (2022). Eye movement desensitization and reprocessing (EMDR): Helping during treatment. </a:t>
            </a:r>
            <a:r>
              <a:rPr lang="en-US" sz="1400" i="1" dirty="0">
                <a:latin typeface="Times New Roman" panose="02020603050405020304" pitchFamily="18" charset="0"/>
                <a:cs typeface="Times New Roman" pitchFamily="18" charset="0"/>
              </a:rPr>
              <a:t>U.S. Department of Veterans Affairs. </a:t>
            </a:r>
            <a:r>
              <a:rPr lang="en-US" sz="1400" dirty="0">
                <a:latin typeface="Times New Roman" panose="02020603050405020304" pitchFamily="18" charset="0"/>
                <a:cs typeface="Times New Roman" pitchFamily="18" charset="0"/>
              </a:rPr>
              <a:t>https://</a:t>
            </a:r>
            <a:r>
              <a:rPr lang="en-US" sz="1400" dirty="0" err="1">
                <a:latin typeface="Times New Roman" panose="02020603050405020304" pitchFamily="18" charset="0"/>
                <a:cs typeface="Times New Roman" pitchFamily="18" charset="0"/>
              </a:rPr>
              <a:t>www.ptsd.va.gov</a:t>
            </a:r>
            <a:r>
              <a:rPr lang="en-US" sz="1400" dirty="0">
                <a:latin typeface="Times New Roman" panose="02020603050405020304" pitchFamily="18" charset="0"/>
                <a:cs typeface="Times New Roman" pitchFamily="18" charset="0"/>
              </a:rPr>
              <a:t>/family/</a:t>
            </a:r>
            <a:r>
              <a:rPr lang="en-US" sz="1400" dirty="0" err="1">
                <a:latin typeface="Times New Roman" panose="02020603050405020304" pitchFamily="18" charset="0"/>
                <a:cs typeface="Times New Roman" pitchFamily="18" charset="0"/>
              </a:rPr>
              <a:t>how_help_emdr.asp</a:t>
            </a:r>
            <a:endParaRPr lang="en-US" sz="1400" dirty="0">
              <a:latin typeface="Times New Roman" panose="02020603050405020304" pitchFamily="18" charset="0"/>
              <a:cs typeface="Times New Roman" pitchFamily="18" charset="0"/>
            </a:endParaRPr>
          </a:p>
          <a:p>
            <a:pPr marL="457200" indent="-457200">
              <a:buNone/>
            </a:pPr>
            <a:endParaRPr lang="en-US" sz="1400" dirty="0">
              <a:latin typeface="Times New Roman" panose="02020603050405020304" pitchFamily="18" charset="0"/>
              <a:cs typeface="Times New Roman" pitchFamily="18" charset="0"/>
            </a:endParaRPr>
          </a:p>
          <a:p>
            <a:pPr marL="457200" indent="-457200">
              <a:buNone/>
            </a:pPr>
            <a:endParaRPr lang="en-US" sz="1400" dirty="0">
              <a:latin typeface="Times New Roman" panose="02020603050405020304" pitchFamily="18" charset="0"/>
              <a:cs typeface="Times New Roman" pitchFamily="18" charset="0"/>
            </a:endParaRPr>
          </a:p>
          <a:p>
            <a:pPr marL="457200" indent="-457200">
              <a:buNone/>
            </a:pPr>
            <a:endParaRPr lang="en-US" sz="1400" dirty="0">
              <a:latin typeface="Times New Roman" panose="02020603050405020304" pitchFamily="18" charset="0"/>
              <a:cs typeface="Times New Roman" pitchFamily="18" charset="0"/>
            </a:endParaRPr>
          </a:p>
          <a:p>
            <a:pPr marL="457200" indent="-457200">
              <a:buNone/>
            </a:pPr>
            <a:endParaRPr lang="en-US" sz="1400" dirty="0">
              <a:latin typeface="Times New Roman" panose="02020603050405020304" pitchFamily="18" charset="0"/>
              <a:cs typeface="Times New Roman" pitchFamily="18" charset="0"/>
            </a:endParaRPr>
          </a:p>
          <a:p>
            <a:pPr marL="457200" indent="-457200">
              <a:buNone/>
            </a:pPr>
            <a:endParaRPr lang="en-US" sz="1400" dirty="0">
              <a:latin typeface="Times New Roman" panose="02020603050405020304" pitchFamily="18" charset="0"/>
              <a:cs typeface="Times New Roman" pitchFamily="18" charset="0"/>
            </a:endParaRPr>
          </a:p>
          <a:p>
            <a:pPr marL="457200" indent="-457200">
              <a:buNone/>
            </a:pPr>
            <a:endParaRPr lang="en-US" sz="1400" dirty="0">
              <a:latin typeface="Times New Roman" panose="02020603050405020304" pitchFamily="18" charset="0"/>
              <a:cs typeface="Times New Roman" pitchFamily="18" charset="0"/>
            </a:endParaRPr>
          </a:p>
          <a:p>
            <a:pPr marL="457200" indent="-457200">
              <a:buNone/>
            </a:pPr>
            <a:endParaRPr lang="en-US" sz="1400" dirty="0">
              <a:latin typeface="Times New Roman" panose="02020603050405020304" pitchFamily="18" charset="0"/>
              <a:cs typeface="Times New Roman" pitchFamily="18" charset="0"/>
            </a:endParaRPr>
          </a:p>
          <a:p>
            <a:pPr marL="457200" indent="-457200">
              <a:buNone/>
            </a:pPr>
            <a:endParaRPr lang="en-US" sz="1400" dirty="0">
              <a:latin typeface="Times New Roman" panose="02020603050405020304" pitchFamily="18" charset="0"/>
              <a:cs typeface="Times New Roman" pitchFamily="18" charset="0"/>
            </a:endParaRPr>
          </a:p>
        </p:txBody>
      </p:sp>
    </p:spTree>
  </p:cSld>
  <p:clrMapOvr>
    <a:masterClrMapping/>
  </p:clrMapOvr>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1254125" rtl="0" eaLnBrk="1" fontAlgn="base" latinLnBrk="0" hangingPunct="1">
          <a:lnSpc>
            <a:spcPct val="100000"/>
          </a:lnSpc>
          <a:spcBef>
            <a:spcPct val="0"/>
          </a:spcBef>
          <a:spcAft>
            <a:spcPct val="0"/>
          </a:spcAft>
          <a:buClrTx/>
          <a:buSzTx/>
          <a:buFontTx/>
          <a:buNone/>
          <a:tabLst/>
          <a:defRPr kumimoji="0" lang="en-US" altLang="en-US" sz="24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1254125" rtl="0" eaLnBrk="1" fontAlgn="base" latinLnBrk="0" hangingPunct="1">
          <a:lnSpc>
            <a:spcPct val="100000"/>
          </a:lnSpc>
          <a:spcBef>
            <a:spcPct val="0"/>
          </a:spcBef>
          <a:spcAft>
            <a:spcPct val="0"/>
          </a:spcAft>
          <a:buClrTx/>
          <a:buSzTx/>
          <a:buFontTx/>
          <a:buNone/>
          <a:tabLst/>
          <a:defRPr kumimoji="0" lang="en-US" altLang="en-US" sz="2400" b="0" i="0" u="none" strike="noStrike" cap="none" normalizeH="0" baseline="0" smtClean="0">
            <a:ln>
              <a:noFill/>
            </a:ln>
            <a:solidFill>
              <a:schemeClr val="tx1"/>
            </a:solidFill>
            <a:effectLst/>
            <a:latin typeface="Arial"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308</TotalTime>
  <Words>1489</Words>
  <Application>Microsoft Office PowerPoint</Application>
  <PresentationFormat>Custom</PresentationFormat>
  <Paragraphs>140</Paragraphs>
  <Slides>2</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vt:i4>
      </vt:variant>
    </vt:vector>
  </HeadingPairs>
  <TitlesOfParts>
    <vt:vector size="5" baseType="lpstr">
      <vt:lpstr>Arial</vt:lpstr>
      <vt:lpstr>Times New Roman</vt:lpstr>
      <vt:lpstr>Default Design</vt:lpstr>
      <vt:lpstr>Eye Movement Desensitization and Reprocessing (EMDR)</vt:lpstr>
      <vt:lpstr>PowerPoint Presentation</vt:lpstr>
    </vt:vector>
  </TitlesOfParts>
  <Company>University of Cincinnati</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College of Medicine</dc:creator>
  <cp:keywords>4x8, 3x5</cp:keywords>
  <cp:lastModifiedBy>Bruce Nsubuga</cp:lastModifiedBy>
  <cp:revision>39</cp:revision>
  <dcterms:created xsi:type="dcterms:W3CDTF">2006-07-24T13:54:15Z</dcterms:created>
  <dcterms:modified xsi:type="dcterms:W3CDTF">2022-12-01T16:25:33Z</dcterms:modified>
</cp:coreProperties>
</file>