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4"/>
  </p:sldMasterIdLst>
  <p:notesMasterIdLst>
    <p:notesMasterId r:id="rId18"/>
  </p:notesMasterIdLst>
  <p:handoutMasterIdLst>
    <p:handoutMasterId r:id="rId19"/>
  </p:handoutMasterIdLst>
  <p:sldIdLst>
    <p:sldId id="274" r:id="rId5"/>
    <p:sldId id="294" r:id="rId6"/>
    <p:sldId id="279" r:id="rId7"/>
    <p:sldId id="300" r:id="rId8"/>
    <p:sldId id="280" r:id="rId9"/>
    <p:sldId id="283" r:id="rId10"/>
    <p:sldId id="298" r:id="rId11"/>
    <p:sldId id="296" r:id="rId12"/>
    <p:sldId id="299" r:id="rId13"/>
    <p:sldId id="286" r:id="rId14"/>
    <p:sldId id="297" r:id="rId15"/>
    <p:sldId id="272" r:id="rId16"/>
    <p:sldId id="269" r:id="rId17"/>
  </p:sldIdLst>
  <p:sldSz cx="9144000" cy="5143500" type="screen16x9"/>
  <p:notesSz cx="6858000" cy="9144000"/>
  <p:embeddedFontLst>
    <p:embeddedFont>
      <p:font typeface="Gill Sans" panose="020B0604020202020204" charset="0"/>
      <p:regular r:id="rId20"/>
      <p:bold r:id="rId21"/>
      <p:italic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3A4A"/>
    <a:srgbClr val="D1D1D3"/>
    <a:srgbClr val="008B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0EE01D-4CC3-476E-88E0-0F6707003619}" v="2" dt="2022-04-05T11:51:27.6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00" autoAdjust="0"/>
    <p:restoredTop sz="77673" autoAdjust="0"/>
  </p:normalViewPr>
  <p:slideViewPr>
    <p:cSldViewPr snapToGrid="0">
      <p:cViewPr varScale="1">
        <p:scale>
          <a:sx n="70" d="100"/>
          <a:sy n="70" d="100"/>
        </p:scale>
        <p:origin x="10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271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6.fntdata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5.fntdata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hitehead, Diane" userId="8f376426-8a75-436f-b0fb-dd7c8c52b7d0" providerId="ADAL" clId="{5F0EE01D-4CC3-476E-88E0-0F6707003619}"/>
    <pc:docChg chg="undo custSel addSld delSld modSld sldOrd">
      <pc:chgData name="Whitehead, Diane" userId="8f376426-8a75-436f-b0fb-dd7c8c52b7d0" providerId="ADAL" clId="{5F0EE01D-4CC3-476E-88E0-0F6707003619}" dt="2022-04-05T12:00:20.810" v="536" actId="47"/>
      <pc:docMkLst>
        <pc:docMk/>
      </pc:docMkLst>
      <pc:sldChg chg="del">
        <pc:chgData name="Whitehead, Diane" userId="8f376426-8a75-436f-b0fb-dd7c8c52b7d0" providerId="ADAL" clId="{5F0EE01D-4CC3-476E-88E0-0F6707003619}" dt="2022-04-05T11:52:28.231" v="318" actId="47"/>
        <pc:sldMkLst>
          <pc:docMk/>
          <pc:sldMk cId="2930927888" sldId="268"/>
        </pc:sldMkLst>
      </pc:sldChg>
      <pc:sldChg chg="del">
        <pc:chgData name="Whitehead, Diane" userId="8f376426-8a75-436f-b0fb-dd7c8c52b7d0" providerId="ADAL" clId="{5F0EE01D-4CC3-476E-88E0-0F6707003619}" dt="2022-04-05T11:45:10.559" v="105" actId="47"/>
        <pc:sldMkLst>
          <pc:docMk/>
          <pc:sldMk cId="1108360164" sldId="273"/>
        </pc:sldMkLst>
      </pc:sldChg>
      <pc:sldChg chg="modSp mod">
        <pc:chgData name="Whitehead, Diane" userId="8f376426-8a75-436f-b0fb-dd7c8c52b7d0" providerId="ADAL" clId="{5F0EE01D-4CC3-476E-88E0-0F6707003619}" dt="2022-04-05T11:57:49.541" v="447" actId="20577"/>
        <pc:sldMkLst>
          <pc:docMk/>
          <pc:sldMk cId="320594154" sldId="274"/>
        </pc:sldMkLst>
        <pc:spChg chg="mod">
          <ac:chgData name="Whitehead, Diane" userId="8f376426-8a75-436f-b0fb-dd7c8c52b7d0" providerId="ADAL" clId="{5F0EE01D-4CC3-476E-88E0-0F6707003619}" dt="2022-04-05T11:57:49.541" v="447" actId="20577"/>
          <ac:spMkLst>
            <pc:docMk/>
            <pc:sldMk cId="320594154" sldId="274"/>
            <ac:spMk id="4" creationId="{6E54A12D-4DAB-440B-AC4A-91A8875598AB}"/>
          </ac:spMkLst>
        </pc:spChg>
      </pc:sldChg>
      <pc:sldChg chg="del">
        <pc:chgData name="Whitehead, Diane" userId="8f376426-8a75-436f-b0fb-dd7c8c52b7d0" providerId="ADAL" clId="{5F0EE01D-4CC3-476E-88E0-0F6707003619}" dt="2022-04-05T11:45:12.714" v="106" actId="47"/>
        <pc:sldMkLst>
          <pc:docMk/>
          <pc:sldMk cId="1580460588" sldId="275"/>
        </pc:sldMkLst>
      </pc:sldChg>
      <pc:sldChg chg="del">
        <pc:chgData name="Whitehead, Diane" userId="8f376426-8a75-436f-b0fb-dd7c8c52b7d0" providerId="ADAL" clId="{5F0EE01D-4CC3-476E-88E0-0F6707003619}" dt="2022-04-05T11:59:24.428" v="534" actId="47"/>
        <pc:sldMkLst>
          <pc:docMk/>
          <pc:sldMk cId="67877177" sldId="276"/>
        </pc:sldMkLst>
      </pc:sldChg>
      <pc:sldChg chg="modSp mod">
        <pc:chgData name="Whitehead, Diane" userId="8f376426-8a75-436f-b0fb-dd7c8c52b7d0" providerId="ADAL" clId="{5F0EE01D-4CC3-476E-88E0-0F6707003619}" dt="2022-04-05T11:45:08.860" v="104" actId="20577"/>
        <pc:sldMkLst>
          <pc:docMk/>
          <pc:sldMk cId="3532713898" sldId="279"/>
        </pc:sldMkLst>
        <pc:spChg chg="mod">
          <ac:chgData name="Whitehead, Diane" userId="8f376426-8a75-436f-b0fb-dd7c8c52b7d0" providerId="ADAL" clId="{5F0EE01D-4CC3-476E-88E0-0F6707003619}" dt="2022-04-05T11:44:27.748" v="21" actId="20577"/>
          <ac:spMkLst>
            <pc:docMk/>
            <pc:sldMk cId="3532713898" sldId="279"/>
            <ac:spMk id="2" creationId="{33C92F72-26F5-4AF5-A3DF-47A36E7BAF13}"/>
          </ac:spMkLst>
        </pc:spChg>
        <pc:spChg chg="mod">
          <ac:chgData name="Whitehead, Diane" userId="8f376426-8a75-436f-b0fb-dd7c8c52b7d0" providerId="ADAL" clId="{5F0EE01D-4CC3-476E-88E0-0F6707003619}" dt="2022-04-05T11:45:08.860" v="104" actId="20577"/>
          <ac:spMkLst>
            <pc:docMk/>
            <pc:sldMk cId="3532713898" sldId="279"/>
            <ac:spMk id="3" creationId="{5CFB34FE-6089-4B57-BEE9-1C16DB262E03}"/>
          </ac:spMkLst>
        </pc:spChg>
      </pc:sldChg>
      <pc:sldChg chg="modSp mod">
        <pc:chgData name="Whitehead, Diane" userId="8f376426-8a75-436f-b0fb-dd7c8c52b7d0" providerId="ADAL" clId="{5F0EE01D-4CC3-476E-88E0-0F6707003619}" dt="2022-04-05T11:45:57.776" v="135" actId="20577"/>
        <pc:sldMkLst>
          <pc:docMk/>
          <pc:sldMk cId="2485110380" sldId="280"/>
        </pc:sldMkLst>
        <pc:spChg chg="mod">
          <ac:chgData name="Whitehead, Diane" userId="8f376426-8a75-436f-b0fb-dd7c8c52b7d0" providerId="ADAL" clId="{5F0EE01D-4CC3-476E-88E0-0F6707003619}" dt="2022-04-05T11:45:57.776" v="135" actId="20577"/>
          <ac:spMkLst>
            <pc:docMk/>
            <pc:sldMk cId="2485110380" sldId="280"/>
            <ac:spMk id="4" creationId="{27389894-95ED-451A-B777-2529A4DF510B}"/>
          </ac:spMkLst>
        </pc:spChg>
      </pc:sldChg>
      <pc:sldChg chg="del">
        <pc:chgData name="Whitehead, Diane" userId="8f376426-8a75-436f-b0fb-dd7c8c52b7d0" providerId="ADAL" clId="{5F0EE01D-4CC3-476E-88E0-0F6707003619}" dt="2022-04-05T11:42:25.840" v="18" actId="2696"/>
        <pc:sldMkLst>
          <pc:docMk/>
          <pc:sldMk cId="3737830181" sldId="280"/>
        </pc:sldMkLst>
      </pc:sldChg>
      <pc:sldChg chg="del">
        <pc:chgData name="Whitehead, Diane" userId="8f376426-8a75-436f-b0fb-dd7c8c52b7d0" providerId="ADAL" clId="{5F0EE01D-4CC3-476E-88E0-0F6707003619}" dt="2022-04-05T11:46:02.143" v="136" actId="47"/>
        <pc:sldMkLst>
          <pc:docMk/>
          <pc:sldMk cId="1226274204" sldId="281"/>
        </pc:sldMkLst>
      </pc:sldChg>
      <pc:sldChg chg="del">
        <pc:chgData name="Whitehead, Diane" userId="8f376426-8a75-436f-b0fb-dd7c8c52b7d0" providerId="ADAL" clId="{5F0EE01D-4CC3-476E-88E0-0F6707003619}" dt="2022-04-05T11:42:25.840" v="18" actId="2696"/>
        <pc:sldMkLst>
          <pc:docMk/>
          <pc:sldMk cId="4146698874" sldId="281"/>
        </pc:sldMkLst>
      </pc:sldChg>
      <pc:sldChg chg="del">
        <pc:chgData name="Whitehead, Diane" userId="8f376426-8a75-436f-b0fb-dd7c8c52b7d0" providerId="ADAL" clId="{5F0EE01D-4CC3-476E-88E0-0F6707003619}" dt="2022-04-05T11:45:37.999" v="108" actId="47"/>
        <pc:sldMkLst>
          <pc:docMk/>
          <pc:sldMk cId="1005311973" sldId="282"/>
        </pc:sldMkLst>
      </pc:sldChg>
      <pc:sldChg chg="add del">
        <pc:chgData name="Whitehead, Diane" userId="8f376426-8a75-436f-b0fb-dd7c8c52b7d0" providerId="ADAL" clId="{5F0EE01D-4CC3-476E-88E0-0F6707003619}" dt="2022-04-05T11:51:30.828" v="214" actId="47"/>
        <pc:sldMkLst>
          <pc:docMk/>
          <pc:sldMk cId="408824188" sldId="288"/>
        </pc:sldMkLst>
      </pc:sldChg>
      <pc:sldChg chg="del">
        <pc:chgData name="Whitehead, Diane" userId="8f376426-8a75-436f-b0fb-dd7c8c52b7d0" providerId="ADAL" clId="{5F0EE01D-4CC3-476E-88E0-0F6707003619}" dt="2022-04-05T11:45:37.016" v="107" actId="47"/>
        <pc:sldMkLst>
          <pc:docMk/>
          <pc:sldMk cId="1643318637" sldId="289"/>
        </pc:sldMkLst>
      </pc:sldChg>
      <pc:sldChg chg="del">
        <pc:chgData name="Whitehead, Diane" userId="8f376426-8a75-436f-b0fb-dd7c8c52b7d0" providerId="ADAL" clId="{5F0EE01D-4CC3-476E-88E0-0F6707003619}" dt="2022-04-05T11:56:08.022" v="421" actId="47"/>
        <pc:sldMkLst>
          <pc:docMk/>
          <pc:sldMk cId="1576845907" sldId="290"/>
        </pc:sldMkLst>
      </pc:sldChg>
      <pc:sldChg chg="del">
        <pc:chgData name="Whitehead, Diane" userId="8f376426-8a75-436f-b0fb-dd7c8c52b7d0" providerId="ADAL" clId="{5F0EE01D-4CC3-476E-88E0-0F6707003619}" dt="2022-04-05T11:44:41.786" v="54" actId="47"/>
        <pc:sldMkLst>
          <pc:docMk/>
          <pc:sldMk cId="3868593731" sldId="291"/>
        </pc:sldMkLst>
      </pc:sldChg>
      <pc:sldChg chg="del">
        <pc:chgData name="Whitehead, Diane" userId="8f376426-8a75-436f-b0fb-dd7c8c52b7d0" providerId="ADAL" clId="{5F0EE01D-4CC3-476E-88E0-0F6707003619}" dt="2022-04-05T11:45:39.583" v="109" actId="47"/>
        <pc:sldMkLst>
          <pc:docMk/>
          <pc:sldMk cId="2658331810" sldId="292"/>
        </pc:sldMkLst>
      </pc:sldChg>
      <pc:sldChg chg="modSp del mod ord">
        <pc:chgData name="Whitehead, Diane" userId="8f376426-8a75-436f-b0fb-dd7c8c52b7d0" providerId="ADAL" clId="{5F0EE01D-4CC3-476E-88E0-0F6707003619}" dt="2022-04-05T11:52:52.448" v="328" actId="47"/>
        <pc:sldMkLst>
          <pc:docMk/>
          <pc:sldMk cId="998081750" sldId="293"/>
        </pc:sldMkLst>
        <pc:spChg chg="mod">
          <ac:chgData name="Whitehead, Diane" userId="8f376426-8a75-436f-b0fb-dd7c8c52b7d0" providerId="ADAL" clId="{5F0EE01D-4CC3-476E-88E0-0F6707003619}" dt="2022-04-05T11:52:36.522" v="319" actId="21"/>
          <ac:spMkLst>
            <pc:docMk/>
            <pc:sldMk cId="998081750" sldId="293"/>
            <ac:spMk id="6" creationId="{00000000-0000-0000-0000-000000000000}"/>
          </ac:spMkLst>
        </pc:spChg>
      </pc:sldChg>
      <pc:sldChg chg="modSp mod">
        <pc:chgData name="Whitehead, Diane" userId="8f376426-8a75-436f-b0fb-dd7c8c52b7d0" providerId="ADAL" clId="{5F0EE01D-4CC3-476E-88E0-0F6707003619}" dt="2022-04-05T11:41:53.040" v="17" actId="20577"/>
        <pc:sldMkLst>
          <pc:docMk/>
          <pc:sldMk cId="288133107" sldId="294"/>
        </pc:sldMkLst>
        <pc:spChg chg="mod">
          <ac:chgData name="Whitehead, Diane" userId="8f376426-8a75-436f-b0fb-dd7c8c52b7d0" providerId="ADAL" clId="{5F0EE01D-4CC3-476E-88E0-0F6707003619}" dt="2022-04-05T11:41:53.040" v="17" actId="20577"/>
          <ac:spMkLst>
            <pc:docMk/>
            <pc:sldMk cId="288133107" sldId="294"/>
            <ac:spMk id="4" creationId="{6E54A12D-4DAB-440B-AC4A-91A8875598AB}"/>
          </ac:spMkLst>
        </pc:spChg>
      </pc:sldChg>
      <pc:sldChg chg="modSp del mod">
        <pc:chgData name="Whitehead, Diane" userId="8f376426-8a75-436f-b0fb-dd7c8c52b7d0" providerId="ADAL" clId="{5F0EE01D-4CC3-476E-88E0-0F6707003619}" dt="2022-04-05T11:49:47.672" v="212" actId="47"/>
        <pc:sldMkLst>
          <pc:docMk/>
          <pc:sldMk cId="163152834" sldId="295"/>
        </pc:sldMkLst>
        <pc:spChg chg="mod">
          <ac:chgData name="Whitehead, Diane" userId="8f376426-8a75-436f-b0fb-dd7c8c52b7d0" providerId="ADAL" clId="{5F0EE01D-4CC3-476E-88E0-0F6707003619}" dt="2022-04-05T11:49:01.089" v="209" actId="20577"/>
          <ac:spMkLst>
            <pc:docMk/>
            <pc:sldMk cId="163152834" sldId="295"/>
            <ac:spMk id="5" creationId="{00000000-0000-0000-0000-000000000000}"/>
          </ac:spMkLst>
        </pc:spChg>
      </pc:sldChg>
      <pc:sldChg chg="modSp mod">
        <pc:chgData name="Whitehead, Diane" userId="8f376426-8a75-436f-b0fb-dd7c8c52b7d0" providerId="ADAL" clId="{5F0EE01D-4CC3-476E-88E0-0F6707003619}" dt="2022-04-05T11:54:32.950" v="380" actId="20577"/>
        <pc:sldMkLst>
          <pc:docMk/>
          <pc:sldMk cId="2378134879" sldId="296"/>
        </pc:sldMkLst>
        <pc:spChg chg="mod">
          <ac:chgData name="Whitehead, Diane" userId="8f376426-8a75-436f-b0fb-dd7c8c52b7d0" providerId="ADAL" clId="{5F0EE01D-4CC3-476E-88E0-0F6707003619}" dt="2022-04-05T11:54:32.950" v="380" actId="20577"/>
          <ac:spMkLst>
            <pc:docMk/>
            <pc:sldMk cId="2378134879" sldId="296"/>
            <ac:spMk id="5" creationId="{00000000-0000-0000-0000-000000000000}"/>
          </ac:spMkLst>
        </pc:spChg>
      </pc:sldChg>
      <pc:sldChg chg="modSp new del mod">
        <pc:chgData name="Whitehead, Diane" userId="8f376426-8a75-436f-b0fb-dd7c8c52b7d0" providerId="ADAL" clId="{5F0EE01D-4CC3-476E-88E0-0F6707003619}" dt="2022-04-05T11:48:25.398" v="192" actId="47"/>
        <pc:sldMkLst>
          <pc:docMk/>
          <pc:sldMk cId="706166485" sldId="298"/>
        </pc:sldMkLst>
        <pc:spChg chg="mod">
          <ac:chgData name="Whitehead, Diane" userId="8f376426-8a75-436f-b0fb-dd7c8c52b7d0" providerId="ADAL" clId="{5F0EE01D-4CC3-476E-88E0-0F6707003619}" dt="2022-04-05T11:47:35.412" v="191" actId="20577"/>
          <ac:spMkLst>
            <pc:docMk/>
            <pc:sldMk cId="706166485" sldId="298"/>
            <ac:spMk id="2" creationId="{C23E4EC3-40A3-4E3A-B279-CA58FBB4265D}"/>
          </ac:spMkLst>
        </pc:spChg>
      </pc:sldChg>
      <pc:sldChg chg="modSp add mod">
        <pc:chgData name="Whitehead, Diane" userId="8f376426-8a75-436f-b0fb-dd7c8c52b7d0" providerId="ADAL" clId="{5F0EE01D-4CC3-476E-88E0-0F6707003619}" dt="2022-04-05T11:55:36.722" v="420" actId="20577"/>
        <pc:sldMkLst>
          <pc:docMk/>
          <pc:sldMk cId="2360978882" sldId="298"/>
        </pc:sldMkLst>
        <pc:spChg chg="mod">
          <ac:chgData name="Whitehead, Diane" userId="8f376426-8a75-436f-b0fb-dd7c8c52b7d0" providerId="ADAL" clId="{5F0EE01D-4CC3-476E-88E0-0F6707003619}" dt="2022-04-05T11:52:23.079" v="317" actId="20577"/>
          <ac:spMkLst>
            <pc:docMk/>
            <pc:sldMk cId="2360978882" sldId="298"/>
            <ac:spMk id="2" creationId="{33C92F72-26F5-4AF5-A3DF-47A36E7BAF13}"/>
          </ac:spMkLst>
        </pc:spChg>
        <pc:spChg chg="mod">
          <ac:chgData name="Whitehead, Diane" userId="8f376426-8a75-436f-b0fb-dd7c8c52b7d0" providerId="ADAL" clId="{5F0EE01D-4CC3-476E-88E0-0F6707003619}" dt="2022-04-05T11:55:36.722" v="420" actId="20577"/>
          <ac:spMkLst>
            <pc:docMk/>
            <pc:sldMk cId="2360978882" sldId="298"/>
            <ac:spMk id="3" creationId="{5CFB34FE-6089-4B57-BEE9-1C16DB262E03}"/>
          </ac:spMkLst>
        </pc:spChg>
      </pc:sldChg>
      <pc:sldChg chg="modSp new mod">
        <pc:chgData name="Whitehead, Diane" userId="8f376426-8a75-436f-b0fb-dd7c8c52b7d0" providerId="ADAL" clId="{5F0EE01D-4CC3-476E-88E0-0F6707003619}" dt="2022-04-05T11:54:19.472" v="374" actId="20577"/>
        <pc:sldMkLst>
          <pc:docMk/>
          <pc:sldMk cId="1686354503" sldId="299"/>
        </pc:sldMkLst>
        <pc:spChg chg="mod">
          <ac:chgData name="Whitehead, Diane" userId="8f376426-8a75-436f-b0fb-dd7c8c52b7d0" providerId="ADAL" clId="{5F0EE01D-4CC3-476E-88E0-0F6707003619}" dt="2022-04-05T11:54:19.472" v="374" actId="20577"/>
          <ac:spMkLst>
            <pc:docMk/>
            <pc:sldMk cId="1686354503" sldId="299"/>
            <ac:spMk id="3" creationId="{B0B3E251-46E2-4CEE-9EF6-B83BF23E50AB}"/>
          </ac:spMkLst>
        </pc:spChg>
      </pc:sldChg>
      <pc:sldChg chg="addSp delSp modSp add del mod">
        <pc:chgData name="Whitehead, Diane" userId="8f376426-8a75-436f-b0fb-dd7c8c52b7d0" providerId="ADAL" clId="{5F0EE01D-4CC3-476E-88E0-0F6707003619}" dt="2022-04-05T12:00:20.810" v="536" actId="47"/>
        <pc:sldMkLst>
          <pc:docMk/>
          <pc:sldMk cId="1427627677" sldId="300"/>
        </pc:sldMkLst>
        <pc:spChg chg="mod">
          <ac:chgData name="Whitehead, Diane" userId="8f376426-8a75-436f-b0fb-dd7c8c52b7d0" providerId="ADAL" clId="{5F0EE01D-4CC3-476E-88E0-0F6707003619}" dt="2022-04-05T11:58:26.017" v="473" actId="20577"/>
          <ac:spMkLst>
            <pc:docMk/>
            <pc:sldMk cId="1427627677" sldId="300"/>
            <ac:spMk id="2" creationId="{33C92F72-26F5-4AF5-A3DF-47A36E7BAF13}"/>
          </ac:spMkLst>
        </pc:spChg>
        <pc:spChg chg="mod">
          <ac:chgData name="Whitehead, Diane" userId="8f376426-8a75-436f-b0fb-dd7c8c52b7d0" providerId="ADAL" clId="{5F0EE01D-4CC3-476E-88E0-0F6707003619}" dt="2022-04-05T11:59:09.366" v="533" actId="20577"/>
          <ac:spMkLst>
            <pc:docMk/>
            <pc:sldMk cId="1427627677" sldId="300"/>
            <ac:spMk id="3" creationId="{5CFB34FE-6089-4B57-BEE9-1C16DB262E03}"/>
          </ac:spMkLst>
        </pc:spChg>
        <pc:spChg chg="add del mod">
          <ac:chgData name="Whitehead, Diane" userId="8f376426-8a75-436f-b0fb-dd7c8c52b7d0" providerId="ADAL" clId="{5F0EE01D-4CC3-476E-88E0-0F6707003619}" dt="2022-04-05T11:59:05.540" v="525" actId="478"/>
          <ac:spMkLst>
            <pc:docMk/>
            <pc:sldMk cId="1427627677" sldId="300"/>
            <ac:spMk id="5" creationId="{781B57D7-A1C9-4B8A-8F0E-6C80E4A88466}"/>
          </ac:spMkLst>
        </pc:spChg>
      </pc:sldChg>
      <pc:sldMasterChg chg="delSldLayout">
        <pc:chgData name="Whitehead, Diane" userId="8f376426-8a75-436f-b0fb-dd7c8c52b7d0" providerId="ADAL" clId="{5F0EE01D-4CC3-476E-88E0-0F6707003619}" dt="2022-04-05T11:45:39.583" v="109" actId="47"/>
        <pc:sldMasterMkLst>
          <pc:docMk/>
          <pc:sldMasterMk cId="0" sldId="2147483662"/>
        </pc:sldMasterMkLst>
        <pc:sldLayoutChg chg="del">
          <pc:chgData name="Whitehead, Diane" userId="8f376426-8a75-436f-b0fb-dd7c8c52b7d0" providerId="ADAL" clId="{5F0EE01D-4CC3-476E-88E0-0F6707003619}" dt="2022-04-05T11:45:39.583" v="109" actId="47"/>
          <pc:sldLayoutMkLst>
            <pc:docMk/>
            <pc:sldMasterMk cId="0" sldId="2147483662"/>
            <pc:sldLayoutMk cId="0" sldId="2147483656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AE537A-C52D-47E3-B7A6-524DC719DC67}" type="datetimeFigureOut">
              <a:rPr lang="en-US" smtClean="0"/>
              <a:t>12/17/2023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7C5309-8850-4B64-A946-BA7CE31F76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1944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48880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Option 1" preserve="1">
  <p:cSld name="1_Title Slide - Option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1245517" y="1184540"/>
            <a:ext cx="6652967" cy="1559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Gill Sans"/>
              <a:buNone/>
              <a:defRPr sz="300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1245517" y="2812703"/>
            <a:ext cx="6652260" cy="425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ill Sans"/>
              <a:buNone/>
              <a:defRPr sz="1800" b="0" i="0" u="none" strike="noStrike" cap="none">
                <a:solidFill>
                  <a:srgbClr val="FDB71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46"/>
          <a:stretch/>
        </p:blipFill>
        <p:spPr>
          <a:xfrm>
            <a:off x="0" y="4982767"/>
            <a:ext cx="9144000" cy="16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927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41;p12"/>
          <p:cNvSpPr txBox="1"/>
          <p:nvPr userDrawn="1"/>
        </p:nvSpPr>
        <p:spPr>
          <a:xfrm>
            <a:off x="2526632" y="1515979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42;p12"/>
          <p:cNvSpPr txBox="1">
            <a:spLocks noGrp="1"/>
          </p:cNvSpPr>
          <p:nvPr>
            <p:ph type="ctrTitle"/>
          </p:nvPr>
        </p:nvSpPr>
        <p:spPr>
          <a:xfrm>
            <a:off x="348343" y="323766"/>
            <a:ext cx="5146850" cy="431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23500"/>
              </a:buClr>
              <a:buSzPts val="3600"/>
              <a:buFont typeface="Gill Sans"/>
              <a:buNone/>
              <a:defRPr sz="2250" i="0" u="none" strike="noStrike" cap="none">
                <a:solidFill>
                  <a:srgbClr val="003B4D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43;p12"/>
          <p:cNvSpPr txBox="1">
            <a:spLocks noGrp="1"/>
          </p:cNvSpPr>
          <p:nvPr>
            <p:ph type="body" idx="1"/>
          </p:nvPr>
        </p:nvSpPr>
        <p:spPr>
          <a:xfrm>
            <a:off x="348343" y="1132115"/>
            <a:ext cx="5146850" cy="3580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258366" marR="0" lvl="0" indent="-182166" algn="l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rgbClr val="FDB718"/>
              </a:buClr>
              <a:buSzPts val="2000"/>
              <a:buFont typeface="Wingdings" panose="05000000000000000000" pitchFamily="2" charset="2"/>
              <a:buChar char="§"/>
              <a:defRPr sz="1500" i="0" u="none" strike="noStrike" cap="none">
                <a:solidFill>
                  <a:schemeClr val="tx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685800" marR="0" lvl="1" indent="-266700" algn="l" rtl="0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rgbClr val="FDB718"/>
              </a:buClr>
              <a:buSzPts val="2000"/>
              <a:buFont typeface="Gill Sans"/>
              <a:buChar char="•"/>
              <a:defRPr sz="1500" i="0" u="none" strike="noStrike" cap="none">
                <a:solidFill>
                  <a:srgbClr val="003A4D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028700" marR="0" lvl="2" indent="-266700" algn="l" rtl="0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rgbClr val="FDB718"/>
              </a:buClr>
              <a:buSzPts val="2000"/>
              <a:buFont typeface="Gill Sans"/>
              <a:buChar char="•"/>
              <a:defRPr sz="1500" i="0" u="none" strike="noStrike" cap="none">
                <a:solidFill>
                  <a:srgbClr val="003A4D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-257175" algn="l" rtl="0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rgbClr val="FDB718"/>
              </a:buClr>
              <a:buSzPts val="1800"/>
              <a:buFont typeface="Gill Sans"/>
              <a:buChar char="•"/>
              <a:defRPr sz="1500" i="0" u="none" strike="noStrike" cap="none">
                <a:solidFill>
                  <a:srgbClr val="003A4D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714500" marR="0" lvl="4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35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35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35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35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35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8851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- Option 2" preserve="1" userDrawn="1">
  <p:cSld name="1_Content Slide - Option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9;p9"/>
          <p:cNvSpPr txBox="1">
            <a:spLocks noGrp="1"/>
          </p:cNvSpPr>
          <p:nvPr>
            <p:ph type="title"/>
          </p:nvPr>
        </p:nvSpPr>
        <p:spPr>
          <a:xfrm>
            <a:off x="650422" y="404447"/>
            <a:ext cx="7886700" cy="562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ill Sans"/>
              <a:buNone/>
              <a:defRPr sz="270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Google Shape;30;p9"/>
          <p:cNvSpPr txBox="1">
            <a:spLocks noGrp="1"/>
          </p:cNvSpPr>
          <p:nvPr>
            <p:ph type="subTitle" idx="1"/>
          </p:nvPr>
        </p:nvSpPr>
        <p:spPr>
          <a:xfrm>
            <a:off x="650422" y="1055076"/>
            <a:ext cx="7886700" cy="380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ill Sans"/>
              <a:buNone/>
              <a:defRPr sz="1500" i="0" u="none" strike="noStrike" cap="none">
                <a:solidFill>
                  <a:srgbClr val="FDB71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31;p9"/>
          <p:cNvSpPr txBox="1">
            <a:spLocks noGrp="1"/>
          </p:cNvSpPr>
          <p:nvPr>
            <p:ph type="body" idx="2"/>
          </p:nvPr>
        </p:nvSpPr>
        <p:spPr>
          <a:xfrm>
            <a:off x="650082" y="1644161"/>
            <a:ext cx="7887041" cy="2373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marR="0" lvl="0" indent="-171450" algn="l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rgbClr val="FDB718"/>
              </a:buClr>
              <a:buSzPts val="2000"/>
              <a:buFont typeface="Gill Sans"/>
              <a:buNone/>
              <a:defRPr sz="150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685800" marR="0" lvl="1" indent="-266700" algn="l" rtl="0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rgbClr val="FDB718"/>
              </a:buClr>
              <a:buSzPts val="2000"/>
              <a:buFont typeface="Gill Sans"/>
              <a:buChar char="•"/>
              <a:defRPr sz="150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028700" marR="0" lvl="2" indent="-266700" algn="l" rtl="0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rgbClr val="FDB718"/>
              </a:buClr>
              <a:buSzPts val="2000"/>
              <a:buFont typeface="Gill Sans"/>
              <a:buChar char="•"/>
              <a:defRPr sz="150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-257175" algn="l" rtl="0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rgbClr val="FDB718"/>
              </a:buClr>
              <a:buSzPts val="1800"/>
              <a:buFont typeface="Gill Sans"/>
              <a:buChar char="•"/>
              <a:defRPr sz="150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714500" marR="0" lvl="4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35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35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35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35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35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0750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- Option 2" preserve="1" userDrawn="1">
  <p:cSld name="1_Content Slide - Option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37;p11"/>
          <p:cNvSpPr txBox="1">
            <a:spLocks noGrp="1"/>
          </p:cNvSpPr>
          <p:nvPr>
            <p:ph type="sldNum" idx="12"/>
          </p:nvPr>
        </p:nvSpPr>
        <p:spPr>
          <a:xfrm>
            <a:off x="8301807" y="346349"/>
            <a:ext cx="548775" cy="393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3500"/>
              </a:buClr>
              <a:buSzPts val="1800"/>
              <a:buFont typeface="Calibri"/>
              <a:buNone/>
              <a:defRPr sz="1350" b="0" i="0" u="none" strike="noStrike" cap="none">
                <a:solidFill>
                  <a:srgbClr val="FDB71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3500"/>
              </a:buClr>
              <a:buSzPts val="1800"/>
              <a:buFont typeface="Calibri"/>
              <a:buNone/>
              <a:defRPr sz="1350" b="0" i="0" u="none" strike="noStrike" cap="none">
                <a:solidFill>
                  <a:srgbClr val="FDB71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3500"/>
              </a:buClr>
              <a:buSzPts val="1800"/>
              <a:buFont typeface="Calibri"/>
              <a:buNone/>
              <a:defRPr sz="1350" b="0" i="0" u="none" strike="noStrike" cap="none">
                <a:solidFill>
                  <a:srgbClr val="FDB71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3500"/>
              </a:buClr>
              <a:buSzPts val="1800"/>
              <a:buFont typeface="Calibri"/>
              <a:buNone/>
              <a:defRPr sz="1350" b="0" i="0" u="none" strike="noStrike" cap="none">
                <a:solidFill>
                  <a:srgbClr val="FDB71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3500"/>
              </a:buClr>
              <a:buSzPts val="1800"/>
              <a:buFont typeface="Calibri"/>
              <a:buNone/>
              <a:defRPr sz="1350" b="0" i="0" u="none" strike="noStrike" cap="none">
                <a:solidFill>
                  <a:srgbClr val="FDB71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3500"/>
              </a:buClr>
              <a:buSzPts val="1800"/>
              <a:buFont typeface="Calibri"/>
              <a:buNone/>
              <a:defRPr sz="1350" b="0" i="0" u="none" strike="noStrike" cap="none">
                <a:solidFill>
                  <a:srgbClr val="FDB71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3500"/>
              </a:buClr>
              <a:buSzPts val="1800"/>
              <a:buFont typeface="Calibri"/>
              <a:buNone/>
              <a:defRPr sz="1350" b="0" i="0" u="none" strike="noStrike" cap="none">
                <a:solidFill>
                  <a:srgbClr val="FDB71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3500"/>
              </a:buClr>
              <a:buSzPts val="1800"/>
              <a:buFont typeface="Calibri"/>
              <a:buNone/>
              <a:defRPr sz="1350" b="0" i="0" u="none" strike="noStrike" cap="none">
                <a:solidFill>
                  <a:srgbClr val="FDB71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3500"/>
              </a:buClr>
              <a:buSzPts val="1800"/>
              <a:buFont typeface="Calibri"/>
              <a:buNone/>
              <a:defRPr sz="1350" b="0" i="0" u="none" strike="noStrike" cap="none">
                <a:solidFill>
                  <a:srgbClr val="FDB71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 dirty="0"/>
          </a:p>
        </p:txBody>
      </p:sp>
      <p:sp>
        <p:nvSpPr>
          <p:cNvPr id="9" name="Google Shape;38;p11"/>
          <p:cNvSpPr txBox="1">
            <a:spLocks noGrp="1"/>
          </p:cNvSpPr>
          <p:nvPr>
            <p:ph type="body" idx="1"/>
          </p:nvPr>
        </p:nvSpPr>
        <p:spPr>
          <a:xfrm>
            <a:off x="348342" y="1292469"/>
            <a:ext cx="8365352" cy="3006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marR="0" lvl="0" indent="-171450" algn="l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rgbClr val="FDB718"/>
              </a:buClr>
              <a:buSzPts val="2000"/>
              <a:buFont typeface="Gill Sans"/>
              <a:buNone/>
              <a:defRPr sz="1500" i="0" u="none" strike="noStrike" cap="none">
                <a:solidFill>
                  <a:srgbClr val="003A4D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685800" marR="0" lvl="1" indent="-266700" algn="l" rtl="0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rgbClr val="FDB718"/>
              </a:buClr>
              <a:buSzPts val="2000"/>
              <a:buFont typeface="Gill Sans"/>
              <a:buChar char="•"/>
              <a:defRPr sz="1500" i="0" u="none" strike="noStrike" cap="none">
                <a:solidFill>
                  <a:srgbClr val="003A4D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028700" marR="0" lvl="2" indent="-266700" algn="l" rtl="0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rgbClr val="FDB718"/>
              </a:buClr>
              <a:buSzPts val="2000"/>
              <a:buFont typeface="Gill Sans"/>
              <a:buChar char="•"/>
              <a:defRPr sz="1500" i="0" u="none" strike="noStrike" cap="none">
                <a:solidFill>
                  <a:srgbClr val="003A4D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-257175" algn="l" rtl="0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rgbClr val="FDB718"/>
              </a:buClr>
              <a:buSzPts val="1800"/>
              <a:buFont typeface="Gill Sans"/>
              <a:buChar char="•"/>
              <a:defRPr sz="1500" i="0" u="none" strike="noStrike" cap="none">
                <a:solidFill>
                  <a:srgbClr val="003A4D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714500" marR="0" lvl="4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35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35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35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35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35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0" name="Google Shape;39;p11"/>
          <p:cNvSpPr txBox="1">
            <a:spLocks noGrp="1"/>
          </p:cNvSpPr>
          <p:nvPr>
            <p:ph type="ctrTitle"/>
          </p:nvPr>
        </p:nvSpPr>
        <p:spPr>
          <a:xfrm>
            <a:off x="348343" y="323766"/>
            <a:ext cx="7529090" cy="431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23500"/>
              </a:buClr>
              <a:buSzPts val="3600"/>
              <a:buFont typeface="Gill Sans"/>
              <a:buNone/>
              <a:defRPr sz="225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247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- Blank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  <a:defRPr sz="1500" i="0" u="none" strike="noStrike" cap="none">
                <a:solidFill>
                  <a:srgbClr val="003A4D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05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53" name="Google Shape;53;p1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05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54" name="Google Shape;54;p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5" name="Google Shape;55;p15"/>
          <p:cNvSpPr txBox="1">
            <a:spLocks noGrp="1"/>
          </p:cNvSpPr>
          <p:nvPr>
            <p:ph type="body" idx="1"/>
          </p:nvPr>
        </p:nvSpPr>
        <p:spPr>
          <a:xfrm>
            <a:off x="628651" y="1268119"/>
            <a:ext cx="7886700" cy="3006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3A4D"/>
              </a:buClr>
              <a:buSzPts val="2000"/>
              <a:buFont typeface="Gill Sans"/>
              <a:buNone/>
              <a:defRPr sz="1500" i="0" u="none" strike="noStrike" cap="none">
                <a:solidFill>
                  <a:srgbClr val="003A4D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685800" marR="0" lvl="1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3A4D"/>
              </a:buClr>
              <a:buSzPts val="2000"/>
              <a:buFont typeface="Gill Sans"/>
              <a:buChar char="•"/>
              <a:defRPr sz="1500" i="0" u="none" strike="noStrike" cap="none">
                <a:solidFill>
                  <a:srgbClr val="003A4D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028700" marR="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3A4D"/>
              </a:buClr>
              <a:buSzPts val="2000"/>
              <a:buFont typeface="Gill Sans"/>
              <a:buChar char="•"/>
              <a:defRPr sz="1500" i="0" u="none" strike="noStrike" cap="none">
                <a:solidFill>
                  <a:srgbClr val="003A4D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3A4D"/>
              </a:buClr>
              <a:buSzPts val="1800"/>
              <a:buFont typeface="Gill Sans"/>
              <a:buChar char="•"/>
              <a:defRPr sz="1350" i="0" u="none" strike="noStrike" cap="none">
                <a:solidFill>
                  <a:srgbClr val="003A4D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714500" marR="0" lvl="4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35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35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35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35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35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Option 1" preserve="1">
  <p:cSld name="1_Title Slide - Option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1245517" y="1184540"/>
            <a:ext cx="6652967" cy="1559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Gill Sans"/>
              <a:buNone/>
              <a:defRPr sz="300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1245517" y="2812703"/>
            <a:ext cx="6652260" cy="425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ill Sans"/>
              <a:buNone/>
              <a:defRPr sz="1800" b="0" i="0" u="none" strike="noStrike" cap="none">
                <a:solidFill>
                  <a:srgbClr val="FDB71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46"/>
          <a:stretch/>
        </p:blipFill>
        <p:spPr>
          <a:xfrm>
            <a:off x="0" y="4982767"/>
            <a:ext cx="9144000" cy="16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001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Option 1" preserve="1">
  <p:cSld name="1_Title Slide - Option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1245517" y="1184540"/>
            <a:ext cx="6652967" cy="1559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Gill Sans"/>
              <a:buNone/>
              <a:defRPr sz="300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1245517" y="2812703"/>
            <a:ext cx="6652260" cy="425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ill Sans"/>
              <a:buNone/>
              <a:defRPr sz="1800" b="0" i="0" u="none" strike="noStrike" cap="none">
                <a:solidFill>
                  <a:srgbClr val="FDB71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46"/>
          <a:stretch/>
        </p:blipFill>
        <p:spPr>
          <a:xfrm>
            <a:off x="0" y="4982767"/>
            <a:ext cx="9144000" cy="16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777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- Option 1" preserve="1">
  <p:cSld name="1_Section Header - Option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298938" y="3819832"/>
            <a:ext cx="8572500" cy="904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Gill Sans"/>
              <a:buNone/>
              <a:defRPr sz="3000" i="0" u="none" strike="noStrike" cap="none">
                <a:solidFill>
                  <a:schemeClr val="bg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6705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- Option 1" preserve="1" userDrawn="1">
  <p:cSld name="1_Section Header - Option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3;p6"/>
          <p:cNvSpPr txBox="1">
            <a:spLocks noGrp="1"/>
          </p:cNvSpPr>
          <p:nvPr>
            <p:ph type="title"/>
          </p:nvPr>
        </p:nvSpPr>
        <p:spPr>
          <a:xfrm>
            <a:off x="298938" y="3819832"/>
            <a:ext cx="8572500" cy="904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Gill Sans"/>
              <a:buNone/>
              <a:defRPr sz="3000" i="0" u="none" strike="noStrike" cap="none">
                <a:solidFill>
                  <a:schemeClr val="bg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89001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- Option 1" preserve="1" userDrawn="1">
  <p:cSld name="1_Section Header - Option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3;p6"/>
          <p:cNvSpPr txBox="1">
            <a:spLocks noGrp="1"/>
          </p:cNvSpPr>
          <p:nvPr>
            <p:ph type="title"/>
          </p:nvPr>
        </p:nvSpPr>
        <p:spPr>
          <a:xfrm>
            <a:off x="298938" y="3819832"/>
            <a:ext cx="8572500" cy="904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Gill Sans"/>
              <a:buNone/>
              <a:defRPr sz="3000" i="0" u="none" strike="noStrike" cap="none">
                <a:solidFill>
                  <a:schemeClr val="bg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74040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- Option 2" preserve="1" userDrawn="1">
  <p:cSld name="1_Content Slide - Option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23;p6">
            <a:extLst>
              <a:ext uri="{FF2B5EF4-FFF2-40B4-BE49-F238E27FC236}">
                <a16:creationId xmlns:a16="http://schemas.microsoft.com/office/drawing/2014/main" id="{16EC104C-8CC4-42F6-A22E-E4E7702561B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8938" y="2118272"/>
            <a:ext cx="8572500" cy="904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Gill Sans"/>
              <a:buNone/>
              <a:defRPr sz="3000" i="0" u="none" strike="noStrike" cap="none">
                <a:solidFill>
                  <a:schemeClr val="bg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07366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41;p12"/>
          <p:cNvSpPr txBox="1"/>
          <p:nvPr userDrawn="1"/>
        </p:nvSpPr>
        <p:spPr>
          <a:xfrm>
            <a:off x="2526632" y="1515979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42;p12"/>
          <p:cNvSpPr txBox="1">
            <a:spLocks noGrp="1"/>
          </p:cNvSpPr>
          <p:nvPr>
            <p:ph type="ctrTitle"/>
          </p:nvPr>
        </p:nvSpPr>
        <p:spPr>
          <a:xfrm>
            <a:off x="348343" y="323766"/>
            <a:ext cx="5146850" cy="431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23500"/>
              </a:buClr>
              <a:buSzPts val="3600"/>
              <a:buFont typeface="Gill Sans"/>
              <a:buNone/>
              <a:defRPr sz="2250" i="0" u="none" strike="noStrike" cap="none">
                <a:solidFill>
                  <a:srgbClr val="003B4D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43;p12"/>
          <p:cNvSpPr txBox="1">
            <a:spLocks noGrp="1"/>
          </p:cNvSpPr>
          <p:nvPr>
            <p:ph type="body" idx="1"/>
          </p:nvPr>
        </p:nvSpPr>
        <p:spPr>
          <a:xfrm>
            <a:off x="348343" y="1132115"/>
            <a:ext cx="5146850" cy="3580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258366" marR="0" lvl="0" indent="-182166" algn="l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rgbClr val="FDB718"/>
              </a:buClr>
              <a:buSzPts val="2000"/>
              <a:buFont typeface="Wingdings" panose="05000000000000000000" pitchFamily="2" charset="2"/>
              <a:buChar char="§"/>
              <a:defRPr sz="1500" i="0" u="none" strike="noStrike" cap="none">
                <a:solidFill>
                  <a:schemeClr val="tx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685800" marR="0" lvl="1" indent="-266700" algn="l" rtl="0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rgbClr val="FDB718"/>
              </a:buClr>
              <a:buSzPts val="2000"/>
              <a:buFont typeface="Gill Sans"/>
              <a:buChar char="•"/>
              <a:defRPr sz="1500" i="0" u="none" strike="noStrike" cap="none">
                <a:solidFill>
                  <a:srgbClr val="003A4D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028700" marR="0" lvl="2" indent="-266700" algn="l" rtl="0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rgbClr val="FDB718"/>
              </a:buClr>
              <a:buSzPts val="2000"/>
              <a:buFont typeface="Gill Sans"/>
              <a:buChar char="•"/>
              <a:defRPr sz="1500" i="0" u="none" strike="noStrike" cap="none">
                <a:solidFill>
                  <a:srgbClr val="003A4D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-257175" algn="l" rtl="0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rgbClr val="FDB718"/>
              </a:buClr>
              <a:buSzPts val="1800"/>
              <a:buFont typeface="Gill Sans"/>
              <a:buChar char="•"/>
              <a:defRPr sz="1500" i="0" u="none" strike="noStrike" cap="none">
                <a:solidFill>
                  <a:srgbClr val="003A4D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714500" marR="0" lvl="4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35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35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35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35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35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7158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41;p12"/>
          <p:cNvSpPr txBox="1"/>
          <p:nvPr userDrawn="1"/>
        </p:nvSpPr>
        <p:spPr>
          <a:xfrm>
            <a:off x="2526632" y="1515979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42;p12"/>
          <p:cNvSpPr txBox="1">
            <a:spLocks noGrp="1"/>
          </p:cNvSpPr>
          <p:nvPr>
            <p:ph type="ctrTitle"/>
          </p:nvPr>
        </p:nvSpPr>
        <p:spPr>
          <a:xfrm>
            <a:off x="348343" y="323766"/>
            <a:ext cx="5146850" cy="431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23500"/>
              </a:buClr>
              <a:buSzPts val="3600"/>
              <a:buFont typeface="Gill Sans"/>
              <a:buNone/>
              <a:defRPr sz="2250" i="0" u="none" strike="noStrike" cap="none">
                <a:solidFill>
                  <a:srgbClr val="003B4D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43;p12"/>
          <p:cNvSpPr txBox="1">
            <a:spLocks noGrp="1"/>
          </p:cNvSpPr>
          <p:nvPr>
            <p:ph type="body" idx="1"/>
          </p:nvPr>
        </p:nvSpPr>
        <p:spPr>
          <a:xfrm>
            <a:off x="348343" y="1132115"/>
            <a:ext cx="5146850" cy="3580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258366" marR="0" lvl="0" indent="-182166" algn="l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rgbClr val="FDB718"/>
              </a:buClr>
              <a:buSzPts val="2000"/>
              <a:buFont typeface="Wingdings" panose="05000000000000000000" pitchFamily="2" charset="2"/>
              <a:buChar char="§"/>
              <a:defRPr sz="1500" i="0" u="none" strike="noStrike" cap="none">
                <a:solidFill>
                  <a:schemeClr val="tx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685800" marR="0" lvl="1" indent="-266700" algn="l" rtl="0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rgbClr val="FDB718"/>
              </a:buClr>
              <a:buSzPts val="2000"/>
              <a:buFont typeface="Gill Sans"/>
              <a:buChar char="•"/>
              <a:defRPr sz="1500" i="0" u="none" strike="noStrike" cap="none">
                <a:solidFill>
                  <a:srgbClr val="003A4D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028700" marR="0" lvl="2" indent="-266700" algn="l" rtl="0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rgbClr val="FDB718"/>
              </a:buClr>
              <a:buSzPts val="2000"/>
              <a:buFont typeface="Gill Sans"/>
              <a:buChar char="•"/>
              <a:defRPr sz="1500" i="0" u="none" strike="noStrike" cap="none">
                <a:solidFill>
                  <a:srgbClr val="003A4D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-257175" algn="l" rtl="0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rgbClr val="FDB718"/>
              </a:buClr>
              <a:buSzPts val="1800"/>
              <a:buFont typeface="Gill Sans"/>
              <a:buChar char="•"/>
              <a:defRPr sz="1500" i="0" u="none" strike="noStrike" cap="none">
                <a:solidFill>
                  <a:srgbClr val="003A4D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714500" marR="0" lvl="4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35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35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35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35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35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57852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86" r:id="rId1"/>
    <p:sldLayoutId id="2147483707" r:id="rId2"/>
    <p:sldLayoutId id="2147483706" r:id="rId3"/>
    <p:sldLayoutId id="2147483690" r:id="rId4"/>
    <p:sldLayoutId id="2147483668" r:id="rId5"/>
    <p:sldLayoutId id="2147483692" r:id="rId6"/>
    <p:sldLayoutId id="2147483708" r:id="rId7"/>
    <p:sldLayoutId id="2147483700" r:id="rId8"/>
    <p:sldLayoutId id="2147483697" r:id="rId9"/>
    <p:sldLayoutId id="2147483696" r:id="rId10"/>
    <p:sldLayoutId id="2147483704" r:id="rId11"/>
    <p:sldLayoutId id="2147483705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E54A12D-4DAB-440B-AC4A-91A887559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Title</a:t>
            </a:r>
            <a:br>
              <a:rPr lang="en-US" dirty="0"/>
            </a:br>
            <a:r>
              <a:rPr lang="en-US" dirty="0"/>
              <a:t>Action Plan Review Meeting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512A4B7-6303-4D68-A3B7-F73197166D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Student name</a:t>
            </a:r>
          </a:p>
        </p:txBody>
      </p:sp>
    </p:spTree>
    <p:extLst>
      <p:ext uri="{BB962C8B-B14F-4D97-AF65-F5344CB8AC3E}">
        <p14:creationId xmlns:p14="http://schemas.microsoft.com/office/powerpoint/2010/main" val="320594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0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Timeline</a:t>
            </a:r>
          </a:p>
        </p:txBody>
      </p:sp>
    </p:spTree>
    <p:extLst>
      <p:ext uri="{BB962C8B-B14F-4D97-AF65-F5344CB8AC3E}">
        <p14:creationId xmlns:p14="http://schemas.microsoft.com/office/powerpoint/2010/main" val="3740946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285750">
              <a:buFont typeface="Wingdings" panose="05000000000000000000" pitchFamily="2" charset="2"/>
              <a:buChar char="v"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218751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274483F-DB54-487C-BFBF-96F3F723E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866922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193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E54A12D-4DAB-440B-AC4A-91A887559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of Meeting Participants and Roles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512A4B7-6303-4D68-A3B7-F73197166D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Names</a:t>
            </a:r>
          </a:p>
        </p:txBody>
      </p:sp>
    </p:spTree>
    <p:extLst>
      <p:ext uri="{BB962C8B-B14F-4D97-AF65-F5344CB8AC3E}">
        <p14:creationId xmlns:p14="http://schemas.microsoft.com/office/powerpoint/2010/main" val="288133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92F72-26F5-4AF5-A3DF-47A36E7BAF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Project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FB34FE-6089-4B57-BEE9-1C16DB262E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8343" y="781469"/>
            <a:ext cx="5146850" cy="3580562"/>
          </a:xfrm>
        </p:spPr>
        <p:txBody>
          <a:bodyPr/>
          <a:lstStyle/>
          <a:p>
            <a:r>
              <a:rPr lang="en-US" dirty="0"/>
              <a:t>Gap in Practice or Problem</a:t>
            </a:r>
          </a:p>
          <a:p>
            <a:r>
              <a:rPr lang="en-US" dirty="0"/>
              <a:t>Purpose of the Project</a:t>
            </a:r>
          </a:p>
          <a:p>
            <a:r>
              <a:rPr lang="en-US" dirty="0"/>
              <a:t>Project Question</a:t>
            </a:r>
          </a:p>
          <a:p>
            <a:r>
              <a:rPr lang="en-US" dirty="0"/>
              <a:t>Type of Project</a:t>
            </a:r>
          </a:p>
          <a:p>
            <a:pPr lvl="1"/>
            <a:r>
              <a:rPr lang="en-US" dirty="0"/>
              <a:t>Alignment to project question</a:t>
            </a:r>
          </a:p>
        </p:txBody>
      </p:sp>
    </p:spTree>
    <p:extLst>
      <p:ext uri="{BB962C8B-B14F-4D97-AF65-F5344CB8AC3E}">
        <p14:creationId xmlns:p14="http://schemas.microsoft.com/office/powerpoint/2010/main" val="3532713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92F72-26F5-4AF5-A3DF-47A36E7BAF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Phase 1 Brief 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FB34FE-6089-4B57-BEE9-1C16DB262E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8343" y="781469"/>
            <a:ext cx="5146850" cy="3580562"/>
          </a:xfrm>
        </p:spPr>
        <p:txBody>
          <a:bodyPr/>
          <a:lstStyle/>
          <a:p>
            <a:r>
              <a:rPr lang="en-US" dirty="0"/>
              <a:t>Organization Readiness</a:t>
            </a:r>
          </a:p>
          <a:p>
            <a:r>
              <a:rPr lang="en-US" dirty="0"/>
              <a:t>Stakeholder Analysis</a:t>
            </a:r>
          </a:p>
          <a:p>
            <a:r>
              <a:rPr lang="en-US" dirty="0"/>
              <a:t>SWOT Analysis</a:t>
            </a:r>
          </a:p>
        </p:txBody>
      </p:sp>
    </p:spTree>
    <p:extLst>
      <p:ext uri="{BB962C8B-B14F-4D97-AF65-F5344CB8AC3E}">
        <p14:creationId xmlns:p14="http://schemas.microsoft.com/office/powerpoint/2010/main" val="1427627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7389894-95ED-451A-B777-2529A4DF51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Brief Summary of Evidence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C4AA02-E9A6-4F00-80CC-12831C218C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110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46B19-8FB0-49F3-A723-128EDEA02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422" y="404447"/>
            <a:ext cx="7886700" cy="3447117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3600" dirty="0"/>
              <a:t>Phase 2 Planning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663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92F72-26F5-4AF5-A3DF-47A36E7BAF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Project Implementation Overview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FB34FE-6089-4B57-BEE9-1C16DB262E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8343" y="781469"/>
            <a:ext cx="5146850" cy="3580562"/>
          </a:xfrm>
        </p:spPr>
        <p:txBody>
          <a:bodyPr/>
          <a:lstStyle/>
          <a:p>
            <a:r>
              <a:rPr lang="en-US" dirty="0"/>
              <a:t>Program objectives</a:t>
            </a:r>
          </a:p>
          <a:p>
            <a:r>
              <a:rPr lang="en-US" dirty="0"/>
              <a:t>Participants</a:t>
            </a:r>
          </a:p>
          <a:p>
            <a:r>
              <a:rPr lang="en-US" dirty="0"/>
              <a:t>Evaluation method(s)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978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Materials and Delivery Method(s)</a:t>
            </a:r>
          </a:p>
        </p:txBody>
      </p:sp>
    </p:spTree>
    <p:extLst>
      <p:ext uri="{BB962C8B-B14F-4D97-AF65-F5344CB8AC3E}">
        <p14:creationId xmlns:p14="http://schemas.microsoft.com/office/powerpoint/2010/main" val="2378134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603DB55-2163-4756-8369-9F5FAA9319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0B3E251-46E2-4CEE-9EF6-B83BF23E50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Action Plan Summary</a:t>
            </a:r>
          </a:p>
        </p:txBody>
      </p:sp>
    </p:spTree>
    <p:extLst>
      <p:ext uri="{BB962C8B-B14F-4D97-AF65-F5344CB8AC3E}">
        <p14:creationId xmlns:p14="http://schemas.microsoft.com/office/powerpoint/2010/main" val="1686354503"/>
      </p:ext>
    </p:extLst>
  </p:cSld>
  <p:clrMapOvr>
    <a:masterClrMapping/>
  </p:clrMapOvr>
</p:sld>
</file>

<file path=ppt/theme/theme1.xml><?xml version="1.0" encoding="utf-8"?>
<a:theme xmlns:a="http://schemas.openxmlformats.org/drawingml/2006/main" name="Education For Good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D11BAC8EB5CD46B03923F59B4CC57B" ma:contentTypeVersion="10" ma:contentTypeDescription="Create a new document." ma:contentTypeScope="" ma:versionID="b40be7a29c342494c496c8a47ba6eca9">
  <xsd:schema xmlns:xsd="http://www.w3.org/2001/XMLSchema" xmlns:xs="http://www.w3.org/2001/XMLSchema" xmlns:p="http://schemas.microsoft.com/office/2006/metadata/properties" xmlns:ns2="ae57d76d-d38e-40d1-aeb7-a565a62319fb" targetNamespace="http://schemas.microsoft.com/office/2006/metadata/properties" ma:root="true" ma:fieldsID="995e6110e7c08e3ca5f041924da1532e" ns2:_="">
    <xsd:import namespace="ae57d76d-d38e-40d1-aeb7-a565a62319f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Categor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57d76d-d38e-40d1-aeb7-a565a62319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Category" ma:index="17" nillable="true" ma:displayName="Category" ma:internalName="Category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Benefits-Health"/>
                    <xsd:enumeration value="Benefits-Tuition"/>
                    <xsd:enumeration value="Benefits-Financial"/>
                    <xsd:enumeration value="Benefits-Other"/>
                    <xsd:enumeration value="Benefits-Cigna Behavioral"/>
                  </xsd:restriction>
                </xsd:simple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ae57d76d-d38e-40d1-aeb7-a565a62319fb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750C5EB-46BE-4F9C-8D8D-45C0A1B8A1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e57d76d-d38e-40d1-aeb7-a565a62319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E43DA47-0A29-484D-8EB7-3E91CEE4D4BE}">
  <ds:schemaRefs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ae57d76d-d38e-40d1-aeb7-a565a62319fb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C07399A-F35F-45C4-A79D-F7C66B0A497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3973</TotalTime>
  <Words>67</Words>
  <Application>Microsoft Office PowerPoint</Application>
  <PresentationFormat>On-screen Show (16:9)</PresentationFormat>
  <Paragraphs>26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Gill Sans</vt:lpstr>
      <vt:lpstr>Wingdings</vt:lpstr>
      <vt:lpstr>Calibri</vt:lpstr>
      <vt:lpstr>Education For Good Theme</vt:lpstr>
      <vt:lpstr>Project Title Action Plan Review Meeting</vt:lpstr>
      <vt:lpstr>Introduction of Meeting Participants and Roles</vt:lpstr>
      <vt:lpstr>Project</vt:lpstr>
      <vt:lpstr>Phase 1 Brief Summary</vt:lpstr>
      <vt:lpstr>Brief Summary of Evidence </vt:lpstr>
      <vt:lpstr>   Phase 2 Planning</vt:lpstr>
      <vt:lpstr>Project Implementation Overview</vt:lpstr>
      <vt:lpstr>Materials and Delivery Method(s)</vt:lpstr>
      <vt:lpstr>Action Plan Summary</vt:lpstr>
      <vt:lpstr>Timeline</vt:lpstr>
      <vt:lpstr>Next Steps</vt:lpstr>
      <vt:lpstr>Thank You</vt:lpstr>
      <vt:lpstr>References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Brenda</dc:creator>
  <cp:lastModifiedBy>user</cp:lastModifiedBy>
  <cp:revision>74</cp:revision>
  <dcterms:modified xsi:type="dcterms:W3CDTF">2023-12-17T07:13:14Z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0x01010021D11BAC8EB5CD46B03923F59B4CC57B</vt:lpwstr>
  </property>
</Properties>
</file>