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13"/>
  </p:notesMasterIdLst>
  <p:sldIdLst>
    <p:sldId id="256" r:id="rId5"/>
    <p:sldId id="260" r:id="rId6"/>
    <p:sldId id="266" r:id="rId7"/>
    <p:sldId id="262" r:id="rId8"/>
    <p:sldId id="265" r:id="rId9"/>
    <p:sldId id="267" r:id="rId10"/>
    <p:sldId id="264" r:id="rId11"/>
    <p:sldId id="263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E8EAB49-3013-4222-8C51-A20F900602D5}" v="1" dt="2021-02-01T21:17:15.779"/>
    <p1510:client id="{591BC09F-9003-B000-FBC0-4AD7F42F78BC}" v="209" dt="2021-04-20T13:59:19.851"/>
    <p1510:client id="{5E18D305-CFAC-45B6-8EC2-9E924E219D61}" v="5" dt="2021-02-10T21:59:27.66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81"/>
  </p:normalViewPr>
  <p:slideViewPr>
    <p:cSldViewPr snapToGrid="0" snapToObjects="1">
      <p:cViewPr varScale="1">
        <p:scale>
          <a:sx n="61" d="100"/>
          <a:sy n="61" d="100"/>
        </p:scale>
        <p:origin x="107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18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C0F0434-BD86-B545-830F-09FEFEE0420B}" type="datetimeFigureOut">
              <a:rPr lang="en-US" smtClean="0"/>
              <a:t>9/11/2024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66C3AE1-C1FB-F640-B9E0-6F99C9C861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61134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6C3AE1-C1FB-F640-B9E0-6F99C9C86179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035883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6C3AE1-C1FB-F640-B9E0-6F99C9C86179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62501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6C3AE1-C1FB-F640-B9E0-6F99C9C86179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648058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6C3AE1-C1FB-F640-B9E0-6F99C9C86179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06340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461EDB-74C7-4B4A-B2BC-29B18568A3B9}" type="datetimeFigureOut">
              <a:rPr lang="en-US" smtClean="0"/>
              <a:t>9/11/2024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690AF5-F0E2-1843-883D-64EA25DCD1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05006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461EDB-74C7-4B4A-B2BC-29B18568A3B9}" type="datetimeFigureOut">
              <a:rPr lang="en-US" smtClean="0"/>
              <a:t>9/11/2024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690AF5-F0E2-1843-883D-64EA25DCD1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6440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461EDB-74C7-4B4A-B2BC-29B18568A3B9}" type="datetimeFigureOut">
              <a:rPr lang="en-US" smtClean="0"/>
              <a:t>9/11/2024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690AF5-F0E2-1843-883D-64EA25DCD1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78032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461EDB-74C7-4B4A-B2BC-29B18568A3B9}" type="datetimeFigureOut">
              <a:rPr lang="en-US" smtClean="0"/>
              <a:t>9/11/2024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690AF5-F0E2-1843-883D-64EA25DCD1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7785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461EDB-74C7-4B4A-B2BC-29B18568A3B9}" type="datetimeFigureOut">
              <a:rPr lang="en-US" smtClean="0"/>
              <a:t>9/11/2024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690AF5-F0E2-1843-883D-64EA25DCD1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06641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461EDB-74C7-4B4A-B2BC-29B18568A3B9}" type="datetimeFigureOut">
              <a:rPr lang="en-US" smtClean="0"/>
              <a:t>9/11/2024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690AF5-F0E2-1843-883D-64EA25DCD1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80879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461EDB-74C7-4B4A-B2BC-29B18568A3B9}" type="datetimeFigureOut">
              <a:rPr lang="en-US" smtClean="0"/>
              <a:t>9/11/2024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690AF5-F0E2-1843-883D-64EA25DCD1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72425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461EDB-74C7-4B4A-B2BC-29B18568A3B9}" type="datetimeFigureOut">
              <a:rPr lang="en-US" smtClean="0"/>
              <a:t>9/11/2024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690AF5-F0E2-1843-883D-64EA25DCD1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7852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461EDB-74C7-4B4A-B2BC-29B18568A3B9}" type="datetimeFigureOut">
              <a:rPr lang="en-US" smtClean="0"/>
              <a:t>9/11/2024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690AF5-F0E2-1843-883D-64EA25DCD1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26668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461EDB-74C7-4B4A-B2BC-29B18568A3B9}" type="datetimeFigureOut">
              <a:rPr lang="en-US" smtClean="0"/>
              <a:t>9/11/2024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690AF5-F0E2-1843-883D-64EA25DCD1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96787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461EDB-74C7-4B4A-B2BC-29B18568A3B9}" type="datetimeFigureOut">
              <a:rPr lang="en-US" smtClean="0"/>
              <a:t>9/11/2024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690AF5-F0E2-1843-883D-64EA25DCD1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7967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461EDB-74C7-4B4A-B2BC-29B18568A3B9}" type="datetimeFigureOut">
              <a:rPr lang="en-US" smtClean="0"/>
              <a:t>9/11/2024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690AF5-F0E2-1843-883D-64EA25DCD1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8258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Practice Problem Title Here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 vert="horz" lIns="91440" tIns="45720" rIns="91440" bIns="45720" rtlCol="0" anchor="t">
            <a:normAutofit fontScale="77500" lnSpcReduction="20000"/>
          </a:bodyPr>
          <a:lstStyle/>
          <a:p>
            <a:r>
              <a:rPr lang="en-US" dirty="0"/>
              <a:t>Name and Credentials Here</a:t>
            </a:r>
          </a:p>
          <a:p>
            <a:r>
              <a:rPr lang="en-US" dirty="0"/>
              <a:t>NR706  Week 6 Practice Problem Analysis and Presentation Assignment</a:t>
            </a:r>
            <a:endParaRPr lang="en-US" dirty="0">
              <a:cs typeface="Calibri"/>
            </a:endParaRPr>
          </a:p>
          <a:p>
            <a:endParaRPr lang="en-US" dirty="0"/>
          </a:p>
          <a:p>
            <a:endParaRPr lang="en-US" dirty="0"/>
          </a:p>
          <a:p>
            <a:pPr algn="l"/>
            <a:r>
              <a:rPr lang="en-US" dirty="0"/>
              <a:t>Instructor’s Name Here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009402" y="5997039"/>
            <a:ext cx="1067921" cy="230832"/>
          </a:xfrm>
          <a:prstGeom prst="rect">
            <a:avLst/>
          </a:prstGeom>
          <a:noFill/>
        </p:spPr>
        <p:txBody>
          <a:bodyPr wrap="none" lIns="91440" tIns="45720" rIns="91440" bIns="45720" rtlCol="0" anchor="t">
            <a:spAutoFit/>
          </a:bodyPr>
          <a:lstStyle/>
          <a:p>
            <a:r>
              <a:rPr lang="en-US" sz="900" dirty="0"/>
              <a:t>Revised 4/20/2021</a:t>
            </a:r>
          </a:p>
        </p:txBody>
      </p:sp>
    </p:spTree>
    <p:extLst>
      <p:ext uri="{BB962C8B-B14F-4D97-AF65-F5344CB8AC3E}">
        <p14:creationId xmlns:p14="http://schemas.microsoft.com/office/powerpoint/2010/main" val="12270081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Practice Problem Idea Identification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lvl="2"/>
            <a:r>
              <a:rPr lang="en-US" dirty="0"/>
              <a:t>State the Practice Problem in PICOT format as a question. (1 slide)</a:t>
            </a:r>
            <a:endParaRPr lang="en-US" sz="1600" dirty="0"/>
          </a:p>
          <a:p>
            <a:pPr lvl="2"/>
            <a:r>
              <a:rPr lang="en-US" dirty="0"/>
              <a:t>Identify all PICOT components.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932888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 Background and Significance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sz="2000" dirty="0"/>
              <a:t>Include evidence from research explaining background and significance of practice problem idea. (no more than 1-2 slides </a:t>
            </a:r>
            <a:r>
              <a:rPr lang="mr-IN" sz="2000" dirty="0">
                <a:cs typeface="Mangal"/>
              </a:rPr>
              <a:t>–</a:t>
            </a:r>
            <a:r>
              <a:rPr lang="en-US" sz="2000" dirty="0"/>
              <a:t> cited in APA)</a:t>
            </a:r>
            <a:endParaRPr lang="en-US" sz="2000" dirty="0">
              <a:cs typeface="Calibri"/>
            </a:endParaRPr>
          </a:p>
          <a:p>
            <a:r>
              <a:rPr lang="en-US" sz="2000" dirty="0"/>
              <a:t>Include inclusion criteria for population of interest.</a:t>
            </a:r>
            <a:endParaRPr lang="en-US" sz="2000" dirty="0">
              <a:cs typeface="Calibri"/>
            </a:endParaRPr>
          </a:p>
          <a:p>
            <a:r>
              <a:rPr lang="en-US" sz="2000" dirty="0"/>
              <a:t>Include exclusion criteria for population of interest.</a:t>
            </a:r>
            <a:endParaRPr lang="en-US" sz="2000" dirty="0">
              <a:cs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16993654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Failure Mode &amp; Effects Analysis (FMEA)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fontAlgn="t"/>
            <a:r>
              <a:rPr lang="en-US" b="1" dirty="0"/>
              <a:t>Place FMEA form here, answer questions below, and summarize analysis. (1-2 slides)</a:t>
            </a:r>
          </a:p>
          <a:p>
            <a:pPr lvl="2"/>
            <a:r>
              <a:rPr lang="en-US" dirty="0"/>
              <a:t>Place diagram on slide and then answer the following:</a:t>
            </a:r>
            <a:endParaRPr lang="en-US" dirty="0">
              <a:cs typeface="Calibri"/>
            </a:endParaRPr>
          </a:p>
          <a:p>
            <a:pPr lvl="3"/>
            <a:r>
              <a:rPr lang="en-US" dirty="0"/>
              <a:t>Which step is the most important to focus resources? The one with the highest risk profile number?</a:t>
            </a:r>
          </a:p>
          <a:p>
            <a:pPr lvl="3"/>
            <a:r>
              <a:rPr lang="en-US" dirty="0"/>
              <a:t>How did this analysis benefit your understanding of your practice problem idea?</a:t>
            </a:r>
            <a:endParaRPr lang="en-US" dirty="0">
              <a:cs typeface="Calibri"/>
            </a:endParaRPr>
          </a:p>
          <a:p>
            <a:pPr lvl="3"/>
            <a:r>
              <a:rPr lang="en-US" dirty="0"/>
              <a:t>Summarize your analysis.</a:t>
            </a:r>
            <a:endParaRPr lang="en-US" dirty="0">
              <a:cs typeface="Calibri"/>
            </a:endParaRPr>
          </a:p>
          <a:p>
            <a:pPr fontAlgn="t"/>
            <a:endParaRPr lang="en-US" b="1" dirty="0"/>
          </a:p>
          <a:p>
            <a:pPr marL="0" indent="0" fontAlgn="t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6940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Ishikawa (Fishbone) Diagram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914400" lvl="2" indent="0">
              <a:buNone/>
            </a:pPr>
            <a:r>
              <a:rPr lang="en-US" sz="2800" b="1" dirty="0"/>
              <a:t>Place diagram here, answer questions below, and summarize analysis. (1-2 slides)</a:t>
            </a:r>
            <a:endParaRPr lang="en-US" dirty="0"/>
          </a:p>
          <a:p>
            <a:pPr lvl="2"/>
            <a:r>
              <a:rPr lang="en-US" dirty="0"/>
              <a:t>Place diagram on slide and then answer the following: </a:t>
            </a:r>
            <a:endParaRPr lang="en-US" dirty="0">
              <a:cs typeface="Calibri"/>
            </a:endParaRPr>
          </a:p>
          <a:p>
            <a:pPr lvl="3"/>
            <a:r>
              <a:rPr lang="en-US" dirty="0"/>
              <a:t>Of the five categories which are the most important to focus on for your practice problem idea and why?</a:t>
            </a:r>
          </a:p>
          <a:p>
            <a:pPr lvl="3"/>
            <a:r>
              <a:rPr lang="en-US" dirty="0"/>
              <a:t>How did this analysis benefit your understanding of your practice problem idea?</a:t>
            </a:r>
            <a:endParaRPr lang="en-US" dirty="0">
              <a:cs typeface="Calibri"/>
            </a:endParaRPr>
          </a:p>
          <a:p>
            <a:pPr lvl="3"/>
            <a:r>
              <a:rPr lang="en-US" dirty="0"/>
              <a:t>Summarize your analysis.</a:t>
            </a:r>
            <a:endParaRPr lang="en-US" dirty="0">
              <a:cs typeface="Calibri"/>
            </a:endParaRPr>
          </a:p>
          <a:p>
            <a:pPr marL="914400" lvl="2" indent="0">
              <a:buNone/>
            </a:pPr>
            <a:endParaRPr lang="en-US" dirty="0"/>
          </a:p>
          <a:p>
            <a:pPr fontAlgn="t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28805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EFC49C-D6A2-4647-B036-B2809C9AA5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Evidence-based Intervention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B18E78-D921-4700-B3B3-296757AF80F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US" b="1" dirty="0"/>
              <a:t>1-2 slides</a:t>
            </a:r>
          </a:p>
          <a:p>
            <a:r>
              <a:rPr lang="en-US" sz="2000" dirty="0"/>
              <a:t>Identify the evidence-based intervention.</a:t>
            </a:r>
            <a:endParaRPr lang="en-US" sz="2000" dirty="0">
              <a:cs typeface="Calibri"/>
            </a:endParaRPr>
          </a:p>
          <a:p>
            <a:r>
              <a:rPr lang="en-US" sz="2000" dirty="0"/>
              <a:t>Identify barriers to overcome. </a:t>
            </a:r>
            <a:endParaRPr lang="en-US" sz="2000" dirty="0">
              <a:cs typeface="Calibri" panose="020F0502020204030204"/>
            </a:endParaRPr>
          </a:p>
          <a:p>
            <a:r>
              <a:rPr lang="en-US" sz="2000" dirty="0"/>
              <a:t>Discuss feasibility of the intervention.</a:t>
            </a:r>
          </a:p>
        </p:txBody>
      </p:sp>
    </p:spTree>
    <p:extLst>
      <p:ext uri="{BB962C8B-B14F-4D97-AF65-F5344CB8AC3E}">
        <p14:creationId xmlns:p14="http://schemas.microsoft.com/office/powerpoint/2010/main" val="26919479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Conclusion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lvl="2"/>
            <a:r>
              <a:rPr lang="en-US" dirty="0"/>
              <a:t>Summarize the purpose and findings of the analysis.</a:t>
            </a:r>
          </a:p>
          <a:p>
            <a:pPr lvl="2"/>
            <a:r>
              <a:rPr lang="en-US" dirty="0"/>
              <a:t>Identify and justify the main conclusions. </a:t>
            </a:r>
            <a:endParaRPr lang="en-US" dirty="0">
              <a:cs typeface="Calibri"/>
            </a:endParaRPr>
          </a:p>
          <a:p>
            <a:pPr lvl="2"/>
            <a:r>
              <a:rPr lang="en-US" dirty="0"/>
              <a:t>Draw inferences from the quality improvement analysis. </a:t>
            </a:r>
            <a:endParaRPr lang="en-US" dirty="0">
              <a:cs typeface="Calibri" panose="020F0502020204030204"/>
            </a:endParaRPr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12048801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References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sz="2000" dirty="0"/>
              <a:t>Include in-text citations throughout the PowerPoint presentation.</a:t>
            </a:r>
          </a:p>
          <a:p>
            <a:r>
              <a:rPr lang="en-US" sz="2000" dirty="0"/>
              <a:t>Provide complete matching references in APA format.</a:t>
            </a:r>
            <a:endParaRPr lang="en-US" sz="2000" dirty="0">
              <a:cs typeface="Calibri"/>
            </a:endParaRPr>
          </a:p>
          <a:p>
            <a:r>
              <a:rPr lang="en-US" sz="2000" dirty="0"/>
              <a:t>Grammar and mechanics throughout the PowerPoint presentation are free of errors.</a:t>
            </a:r>
            <a:endParaRPr lang="en-US" sz="2000" dirty="0">
              <a:cs typeface="Calibri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579418" y="5486400"/>
            <a:ext cx="6493124" cy="369332"/>
          </a:xfrm>
          <a:prstGeom prst="rect">
            <a:avLst/>
          </a:prstGeom>
          <a:noFill/>
        </p:spPr>
        <p:txBody>
          <a:bodyPr wrap="none" lIns="91440" tIns="45720" rIns="91440" bIns="45720" rtlCol="0" anchor="t">
            <a:spAutoFit/>
          </a:bodyPr>
          <a:lstStyle/>
          <a:p>
            <a:r>
              <a:rPr lang="en-US" dirty="0"/>
              <a:t>Note: This presentation should be submitted to the assignment link.</a:t>
            </a:r>
          </a:p>
        </p:txBody>
      </p:sp>
    </p:spTree>
    <p:extLst>
      <p:ext uri="{BB962C8B-B14F-4D97-AF65-F5344CB8AC3E}">
        <p14:creationId xmlns:p14="http://schemas.microsoft.com/office/powerpoint/2010/main" val="17381683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010DF6E1070194191A624991E4EF4AB" ma:contentTypeVersion="18" ma:contentTypeDescription="Create a new document." ma:contentTypeScope="" ma:versionID="97defcc627e002be3f36112569fc2de9">
  <xsd:schema xmlns:xsd="http://www.w3.org/2001/XMLSchema" xmlns:xs="http://www.w3.org/2001/XMLSchema" xmlns:p="http://schemas.microsoft.com/office/2006/metadata/properties" xmlns:ns2="6b7365f8-9d75-4fd0-978c-5cab91dad93f" xmlns:ns3="206d4e98-133b-49dc-8987-a81603ec3b31" targetNamespace="http://schemas.microsoft.com/office/2006/metadata/properties" ma:root="true" ma:fieldsID="520b2f92a3aa610b0c7684c45c045dd7" ns2:_="" ns3:_="">
    <xsd:import namespace="6b7365f8-9d75-4fd0-978c-5cab91dad93f"/>
    <xsd:import namespace="206d4e98-133b-49dc-8987-a81603ec3b3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DateTaken" minOccurs="0"/>
                <xsd:element ref="ns2:MediaServiceLocation" minOccurs="0"/>
                <xsd:element ref="ns3:SharedWithUsers" minOccurs="0"/>
                <xsd:element ref="ns3:SharedWithDetails" minOccurs="0"/>
                <xsd:element ref="ns2:Notes" minOccurs="0"/>
                <xsd:element ref="ns2:Notes_x003a_" minOccurs="0"/>
                <xsd:element ref="ns2:SMEStatus" minOccurs="0"/>
                <xsd:element ref="ns2:Colleague" minOccurs="0"/>
                <xsd:element ref="ns2:DevelopmentStatus" minOccurs="0"/>
                <xsd:element ref="ns2:SMEStatus_x002a_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b7365f8-9d75-4fd0-978c-5cab91dad93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7" nillable="true" ma:displayName="Location" ma:description="" ma:indexed="true" ma:internalName="MediaServiceLocation" ma:readOnly="true">
      <xsd:simpleType>
        <xsd:restriction base="dms:Text"/>
      </xsd:simpleType>
    </xsd:element>
    <xsd:element name="Notes" ma:index="20" nillable="true" ma:displayName="ID Reviewer" ma:description="Comments &amp; Notes " ma:format="Dropdown" ma:internalName="Notes">
      <xsd:simpleType>
        <xsd:restriction base="dms:Choice">
          <xsd:enumeration value="Alex"/>
          <xsd:enumeration value="Lori"/>
          <xsd:enumeration value="Lisa"/>
        </xsd:restriction>
      </xsd:simpleType>
    </xsd:element>
    <xsd:element name="Notes_x003a_" ma:index="21" nillable="true" ma:displayName="Edapt Builder" ma:format="Dropdown" ma:internalName="Notes_x003a_">
      <xsd:simpleType>
        <xsd:restriction base="dms:Choice">
          <xsd:enumeration value="Adam"/>
          <xsd:enumeration value="Narottam"/>
          <xsd:enumeration value="Erik"/>
        </xsd:restriction>
      </xsd:simpleType>
    </xsd:element>
    <xsd:element name="SMEStatus" ma:index="22" nillable="true" ma:displayName="SME Status" ma:format="Dropdown" ma:internalName="SMEStatus">
      <xsd:simpleType>
        <xsd:restriction base="dms:Choice">
          <xsd:enumeration value="Ready for Content"/>
          <xsd:enumeration value="Ready for Academic Review"/>
          <xsd:enumeration value="Ready for ID"/>
        </xsd:restriction>
      </xsd:simpleType>
    </xsd:element>
    <xsd:element name="Colleague" ma:index="23" nillable="true" ma:displayName="Colleague" ma:format="Dropdown" ma:internalName="Colleague">
      <xsd:simpleType>
        <xsd:restriction base="dms:Choice">
          <xsd:enumeration value="Darcy/Tara"/>
          <xsd:enumeration value="Shirley/Miti"/>
          <xsd:enumeration value="Audrie/Miti"/>
        </xsd:restriction>
      </xsd:simpleType>
    </xsd:element>
    <xsd:element name="DevelopmentStatus" ma:index="24" nillable="true" ma:displayName="Development Status" ma:format="Dropdown" ma:internalName="DevelopmentStatus">
      <xsd:simpleType>
        <xsd:restriction base="dms:Choice">
          <xsd:enumeration value="ID Review in Progress"/>
          <xsd:enumeration value="Media Storyboarded"/>
          <xsd:enumeration value="Edapt Built: Ready for Media"/>
          <xsd:enumeration value="Edapt Built: Ready for Review"/>
          <xsd:enumeration value="Academic Review Completed (No Punchlist)"/>
          <xsd:enumeration value="Academic Review (Added to Punchlist)"/>
          <xsd:enumeration value="Punchlist Completed (Ready for Academic Review)"/>
          <xsd:enumeration value="Fully Approved"/>
        </xsd:restriction>
      </xsd:simpleType>
    </xsd:element>
    <xsd:element name="SMEStatus_x002a_" ma:index="25" nillable="true" ma:displayName="SME Status*" ma:format="Dropdown" ma:internalName="SMEStatus_x002a_">
      <xsd:simpleType>
        <xsd:restriction base="dms:Choice">
          <xsd:enumeration value="In Progress"/>
          <xsd:enumeration value="Complete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06d4e98-133b-49dc-8987-a81603ec3b31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DevelopmentStatus xmlns="6b7365f8-9d75-4fd0-978c-5cab91dad93f">SME: In Progress</DevelopmentStatus>
    <Notes xmlns="6b7365f8-9d75-4fd0-978c-5cab91dad93f" xsi:nil="true"/>
    <SMEStatus xmlns="6b7365f8-9d75-4fd0-978c-5cab91dad93f" xsi:nil="true"/>
    <Notes_x003a_ xmlns="6b7365f8-9d75-4fd0-978c-5cab91dad93f" xsi:nil="true"/>
    <Colleague xmlns="6b7365f8-9d75-4fd0-978c-5cab91dad93f" xsi:nil="true"/>
    <SMEStatus_x002a_ xmlns="6b7365f8-9d75-4fd0-978c-5cab91dad93f" xsi:nil="true"/>
  </documentManagement>
</p:properties>
</file>

<file path=customXml/itemProps1.xml><?xml version="1.0" encoding="utf-8"?>
<ds:datastoreItem xmlns:ds="http://schemas.openxmlformats.org/officeDocument/2006/customXml" ds:itemID="{D92AC1C3-2157-430A-8F16-ED1CE0AB1ECE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CC35DB7A-F60F-4931-B7F5-5221FC5AFC7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b7365f8-9d75-4fd0-978c-5cab91dad93f"/>
    <ds:schemaRef ds:uri="206d4e98-133b-49dc-8987-a81603ec3b3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AF292B20-0657-4D65-9F75-7AF9E8D44848}">
  <ds:schemaRefs>
    <ds:schemaRef ds:uri="http://schemas.microsoft.com/office/2006/metadata/properties"/>
    <ds:schemaRef ds:uri="http://schemas.microsoft.com/office/infopath/2007/PartnerControls"/>
    <ds:schemaRef ds:uri="de96e7a9-f8ab-41bf-9f1b-00bfbfe02866"/>
    <ds:schemaRef ds:uri="6b7365f8-9d75-4fd0-978c-5cab91dad93f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1655</TotalTime>
  <Words>319</Words>
  <Application>Microsoft Office PowerPoint</Application>
  <PresentationFormat>Widescreen</PresentationFormat>
  <Paragraphs>44</Paragraphs>
  <Slides>8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Mangal</vt:lpstr>
      <vt:lpstr>Office Theme</vt:lpstr>
      <vt:lpstr>Practice Problem Title Here</vt:lpstr>
      <vt:lpstr>Practice Problem Idea Identification</vt:lpstr>
      <vt:lpstr> Background and Significance</vt:lpstr>
      <vt:lpstr>Failure Mode &amp; Effects Analysis (FMEA)</vt:lpstr>
      <vt:lpstr>Ishikawa (Fishbone) Diagram</vt:lpstr>
      <vt:lpstr>Evidence-based Intervention</vt:lpstr>
      <vt:lpstr>Conclusion</vt:lpstr>
      <vt:lpstr>References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Put your Project Title Here</dc:title>
  <dc:creator>Sandy Allen</dc:creator>
  <cp:lastModifiedBy>Esther Ejinaka</cp:lastModifiedBy>
  <cp:revision>90</cp:revision>
  <cp:lastPrinted>2019-05-22T19:31:23Z</cp:lastPrinted>
  <dcterms:created xsi:type="dcterms:W3CDTF">2019-03-16T12:16:47Z</dcterms:created>
  <dcterms:modified xsi:type="dcterms:W3CDTF">2024-09-11T19:35:45Z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0x0101008010DF6E1070194191A624991E4EF4AB</vt:lpwstr>
  </property>
  <property fmtid="{D5CDD505-2E9C-101B-9397-08002B2CF9AE}" pid="3" name="Order">
    <vt:r8>4700</vt:r8>
  </property>
  <property fmtid="{D5CDD505-2E9C-101B-9397-08002B2CF9AE}" pid="4" name="xd_Signature">
    <vt:bool>false</vt:bool>
  </property>
  <property fmtid="{D5CDD505-2E9C-101B-9397-08002B2CF9AE}" pid="5" name="xd_ProgID">
    <vt:lpwstr/>
  </property>
  <property fmtid="{D5CDD505-2E9C-101B-9397-08002B2CF9AE}" pid="6" name="_ExtendedDescription">
    <vt:lpwstr/>
  </property>
  <property fmtid="{D5CDD505-2E9C-101B-9397-08002B2CF9AE}" pid="7" name="_SourceUrl">
    <vt:lpwstr/>
  </property>
  <property fmtid="{D5CDD505-2E9C-101B-9397-08002B2CF9AE}" pid="8" name="_SharedFileIndex">
    <vt:lpwstr/>
  </property>
  <property fmtid="{D5CDD505-2E9C-101B-9397-08002B2CF9AE}" pid="9" name="ComplianceAssetId">
    <vt:lpwstr/>
  </property>
  <property fmtid="{D5CDD505-2E9C-101B-9397-08002B2CF9AE}" pid="10" name="TemplateUrl">
    <vt:lpwstr/>
  </property>
</Properties>
</file>